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63763388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771740224"/>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,505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3500</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Солтүстік-батыстан жел соғады, күші 5-10 м/с. Ауа температурасы түнде 8-10, күндіз 18-20 жылы</a:t>
            </a:r>
            <a:r>
              <a:rPr lang="kk-KZ" sz="1200" kern="1400" dirty="0" smtClean="0">
                <a:solidFill>
                  <a:srgbClr val="000000"/>
                </a:solidFill>
                <a:latin typeface="Times New Roman"/>
                <a:ea typeface="Times New Roman"/>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smtClean="0">
                <a:solidFill>
                  <a:srgbClr val="000000"/>
                </a:solidFill>
                <a:latin typeface="Times New Roman"/>
                <a:ea typeface="Times New Roman"/>
              </a:rPr>
              <a:t>Сол</a:t>
            </a:r>
            <a:r>
              <a:rPr lang="kk-KZ" sz="1200" smtClean="0">
                <a:latin typeface="Times New Roman"/>
                <a:ea typeface="Times New Roman"/>
              </a:rPr>
              <a:t>түстіктен</a:t>
            </a:r>
            <a:r>
              <a:rPr lang="kk-KZ" sz="1200" kern="1400" smtClean="0">
                <a:solidFill>
                  <a:srgbClr val="000000"/>
                </a:solidFill>
                <a:latin typeface="Times New Roman"/>
                <a:ea typeface="Times New Roman"/>
              </a:rPr>
              <a:t>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5-10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8-10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583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20746</TotalTime>
  <Words>575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3651</cp:revision>
  <cp:lastPrinted>2023-02-06T06:57:51Z</cp:lastPrinted>
  <dcterms:created xsi:type="dcterms:W3CDTF">2018-03-27T06:03:00Z</dcterms:created>
  <dcterms:modified xsi:type="dcterms:W3CDTF">2024-05-16T06:56:49Z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