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3" d="100"/>
          <a:sy n="73" d="100"/>
        </p:scale>
        <p:origin x="30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63932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137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74121" y="117475"/>
            <a:ext cx="4867928"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17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таңертең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тұман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солтүстік-шығысқа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5-7,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20-22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18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соққан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243401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Дайындаған:Рахметова Ж.А./Төкен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46114"/>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19655</TotalTime>
  <Words>670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3725</cp:revision>
  <cp:lastPrinted>2021-07-01T07:38:07Z</cp:lastPrinted>
  <dcterms:created xsi:type="dcterms:W3CDTF">2018-03-27T06:03:00Z</dcterms:created>
  <dcterms:modified xsi:type="dcterms:W3CDTF">2024-05-16T08:50:40Z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