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30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506982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№137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17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16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күңдіз жаңбыр, найзағай. </a:t>
            </a:r>
            <a:r>
              <a:rPr lang="kk-KZ" sz="1200" dirty="0">
                <a:latin typeface="Times New Roman" pitchFamily="18" charset="0"/>
                <a:cs typeface="Times New Roman" pitchFamily="18" charset="0"/>
                <a:sym typeface="+mn-ea"/>
              </a:rPr>
              <a:t>Оңтүстік-шығыстан</a:t>
            </a:r>
            <a:r>
              <a:rPr lang="kk-KZ" altLang="ru-RU" sz="1200" dirty="0">
                <a:latin typeface="Times New Roman" panose="02020603050405020304" pitchFamily="18" charset="0"/>
                <a:cs typeface="Times New Roman" panose="02020603050405020304" pitchFamily="18" charset="0"/>
              </a:rPr>
              <a:t> соғатын жел, оңтүстік-батысқа ауысады, күші 9-14 м/с. Ауа температурасы түнде 11-13, күндіз 23-25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18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itchFamily="18" charset="0"/>
              <a:cs typeface="Times New Roman" pitchFamily="18" charset="0"/>
            </a:endParaRPr>
          </a:p>
          <a:p>
            <a:pPr lvl="0" indent="182563" algn="just"/>
            <a:r>
              <a:rPr lang="ru-RU" sz="1200" b="1" dirty="0">
                <a:latin typeface="Times New Roman" pitchFamily="18" charset="0"/>
                <a:cs typeface="Times New Roman" pitchFamily="18" charset="0"/>
              </a:rPr>
              <a:t>2024 ж</a:t>
            </a:r>
            <a:r>
              <a:rPr lang="kk-KZ" sz="1200" b="1" dirty="0">
                <a:latin typeface="Times New Roman" panose="02020603050405020304" pitchFamily="18" charset="0"/>
                <a:cs typeface="Times New Roman" panose="02020603050405020304" pitchFamily="18" charset="0"/>
              </a:rPr>
              <a:t>. 17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 Көшпелі бұлтты</a:t>
            </a:r>
            <a:r>
              <a:rPr lang="kk-KZ" sz="1200" dirty="0">
                <a:latin typeface="Times New Roman" pitchFamily="18" charset="0"/>
                <a:cs typeface="Times New Roman" pitchFamily="18" charset="0"/>
                <a:sym typeface="+mn-ea"/>
              </a:rPr>
              <a:t>, жауын-шашынсыз</a:t>
            </a:r>
            <a:r>
              <a:rPr lang="kk-KZ" altLang="ru-RU" sz="1200" dirty="0">
                <a:latin typeface="Times New Roman" panose="02020603050405020304" pitchFamily="18" charset="0"/>
                <a:cs typeface="Times New Roman" panose="02020603050405020304" pitchFamily="18" charset="0"/>
              </a:rPr>
              <a:t>.</a:t>
            </a:r>
            <a:r>
              <a:rPr lang="kk-KZ" sz="1200" dirty="0">
                <a:latin typeface="Times New Roman" pitchFamily="18" charset="0"/>
                <a:cs typeface="Times New Roman" pitchFamily="18" charset="0"/>
                <a:sym typeface="+mn-ea"/>
              </a:rPr>
              <a:t> Шығыстан соғатын жел оңтүстік-батысқа ауысады, күші 9-14 м/с. Ауа температурасы түнде 10-12 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21932027"/>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98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05340"/>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18904</TotalTime>
  <Words>574</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3607</cp:revision>
  <cp:lastPrinted>2021-07-01T07:38:07Z</cp:lastPrinted>
  <dcterms:created xsi:type="dcterms:W3CDTF">2018-03-27T06:03:00Z</dcterms:created>
  <dcterms:modified xsi:type="dcterms:W3CDTF">2024-05-16T08:51:33Z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