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91733637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07010470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первой половине ночи кратковременный дождь, гроза. Ветер юго-восточный 8-13, при грозе порывы 15-20 м/с. Температура воздуха ночью 15-17, днем 29-31 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en-US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гроза, шквал.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при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грозе 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13568</TotalTime>
  <Words>646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3103</cp:revision>
  <cp:lastPrinted>2021-07-01T03:56:27Z</cp:lastPrinted>
  <dcterms:created xsi:type="dcterms:W3CDTF">2018-03-27T06:03:00Z</dcterms:created>
  <dcterms:modified xsi:type="dcterms:W3CDTF">2024-05-16T07:38:33Z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