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0237876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№137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469056"/>
              </p:ext>
            </p:extLst>
          </p:nvPr>
        </p:nvGraphicFramePr>
        <p:xfrm>
          <a:off x="4989512" y="4393086"/>
          <a:ext cx="4747702" cy="21010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21101"/>
            <a:ext cx="4759889" cy="202619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мая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днем дождь. Ветер северный, северо-западный 9-14 м/с. Температура воздуха ночью 6-8, днем 16-18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18 мая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17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мая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северо-западный 9-14 м/с. Температура воздуха 6-8 тепла.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25286</TotalTime>
  <Words>626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4554</cp:revision>
  <cp:lastPrinted>2021-07-01T03:56:27Z</cp:lastPrinted>
  <dcterms:created xsi:type="dcterms:W3CDTF">2018-03-27T06:03:00Z</dcterms:created>
  <dcterms:modified xsi:type="dcterms:W3CDTF">2024-05-16T06:30:51Z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