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3" d="100"/>
          <a:sy n="73" d="100"/>
        </p:scale>
        <p:origin x="306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3440056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№137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 2024 г</a:t>
            </a:r>
          </a:p>
          <a:p>
            <a:pPr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по 20 ч. 17 мая 2024 г.</a:t>
            </a:r>
            <a:r>
              <a:rPr lang="kk-KZ" sz="1200" dirty="0"/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небольшой дождь. Ночью и утром туман. Ветер северо-западный с переходом на северо-восточный 9-14 м/с. Температура воздуха ночью 4-6 , днем 18-20 тепла.</a:t>
            </a: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17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18 мая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 Ветер юго-восточный с переходом на юго-западный 9-14, 15-20, порывы 23 м/с. Температура воздуха ночью 9-11 тепла.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0215209"/>
              </p:ext>
            </p:extLst>
          </p:nvPr>
        </p:nvGraphicFramePr>
        <p:xfrm>
          <a:off x="4953000" y="4149080"/>
          <a:ext cx="4643470" cy="2146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Ж.А./Огай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18372</TotalTime>
  <Words>648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 Kazgidromet</cp:lastModifiedBy>
  <cp:revision>3600</cp:revision>
  <cp:lastPrinted>2021-07-01T03:56:27Z</cp:lastPrinted>
  <dcterms:created xsi:type="dcterms:W3CDTF">2018-03-27T06:03:00Z</dcterms:created>
  <dcterms:modified xsi:type="dcterms:W3CDTF">2024-05-16T08:48:58Z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