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0618434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203782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kk-KZ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восточный с переходом на северо-западный 5-10 м/с. Температура воздуха ночью 6-8, днем 18-20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Малооблачно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западный,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мая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2956455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0,558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8681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мая,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35792</TotalTime>
  <Words>598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4418</cp:revision>
  <cp:lastPrinted>2021-02-03T11:37:00Z</cp:lastPrinted>
  <dcterms:created xsi:type="dcterms:W3CDTF">2018-03-27T06:03:00Z</dcterms:created>
  <dcterms:modified xsi:type="dcterms:W3CDTF">2024-05-16T10:26:49Z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