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3" d="100"/>
          <a:sy n="73" d="100"/>
        </p:scale>
        <p:origin x="30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24674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с переходом на северо-восточный 9-14 м/с.  Температура воздуха ночью 15-17, днем 25-27 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юго-восточный с переходом на юго-западный 9-14, 15-20, порывы 23 м/с. Температура воздуха ночью 16-18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2867439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06529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19041</TotalTime>
  <Words>634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3599</cp:revision>
  <cp:lastPrinted>2021-07-01T03:56:27Z</cp:lastPrinted>
  <dcterms:created xsi:type="dcterms:W3CDTF">2018-03-27T06:03:00Z</dcterms:created>
  <dcterms:modified xsi:type="dcterms:W3CDTF">2024-05-16T08:32:33Z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