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80" d="100"/>
          <a:sy n="80" d="100"/>
        </p:scale>
        <p:origin x="-1440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76872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537960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73016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6467036"/>
              </p:ext>
            </p:extLst>
          </p:nvPr>
        </p:nvGraphicFramePr>
        <p:xfrm>
          <a:off x="5025008" y="4077072"/>
          <a:ext cx="4693124" cy="23899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1415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0,03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738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1820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0,4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262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76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0,4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358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909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/>
                        <a:t>1,0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9"/>
            <a:ext cx="4759800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tabLst>
                <a:tab pos="176213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юго-западный, западный 9-14, днем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     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3-5 тепла.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84984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16352</TotalTime>
  <Words>591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Администратор</cp:lastModifiedBy>
  <cp:revision>4858</cp:revision>
  <cp:lastPrinted>2021-07-01T03:56:27Z</cp:lastPrinted>
  <dcterms:created xsi:type="dcterms:W3CDTF">2018-03-27T06:03:00Z</dcterms:created>
  <dcterms:modified xsi:type="dcterms:W3CDTF">2024-05-16T06:24:09Z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