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37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924574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17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17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5-10 м/с. Температура воздуха ночью 5-7, днем 20-22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 по 08 ч. 18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7-9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399914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0.495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19383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3173</cp:revision>
  <cp:lastPrinted>2021-07-01T03:56:27Z</cp:lastPrinted>
  <dcterms:created xsi:type="dcterms:W3CDTF">2018-03-27T06:03:00Z</dcterms:created>
  <dcterms:modified xsi:type="dcterms:W3CDTF">2024-05-16T06:30:19Z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