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303151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5-10 м/с. Температура воздуха ночью 4-6, днем 19-21 тепла.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18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юго-восточный 5-10 м/с. Температура воздуха ночью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77976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мая, ночью 18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31558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5208</cp:revision>
  <cp:lastPrinted>2021-11-30T05:55:24Z</cp:lastPrinted>
  <dcterms:created xsi:type="dcterms:W3CDTF">2018-03-27T06:03:00Z</dcterms:created>
  <dcterms:modified xsi:type="dcterms:W3CDTF">2024-05-16T06:28:29Z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