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30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3889712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мая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5778" y="146635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мая 2024 г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17 мая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северо-западный с переходом на северо-восточный 9-14 м/с. Температура воздуха ночью 5-7, днем 20-22 тепла.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18 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17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18 мая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 Ветер юго-восточный с переходом на юго-западный 9-14, 15-20, порывы 23 м/с. Температура воздуха ночью 11-13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мая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6694361"/>
              </p:ext>
            </p:extLst>
          </p:nvPr>
        </p:nvGraphicFramePr>
        <p:xfrm>
          <a:off x="5019674" y="4221088"/>
          <a:ext cx="4691064" cy="22170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1.327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Ж.А./Токен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77502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20024</TotalTime>
  <Words>694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 Kazgidromet</cp:lastModifiedBy>
  <cp:revision>3686</cp:revision>
  <cp:lastPrinted>2021-07-01T03:56:27Z</cp:lastPrinted>
  <dcterms:created xsi:type="dcterms:W3CDTF">2018-03-27T06:03:00Z</dcterms:created>
  <dcterms:modified xsi:type="dcterms:W3CDTF">2024-05-16T08:45:50Z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