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601" autoAdjust="0"/>
  </p:normalViewPr>
  <p:slideViewPr>
    <p:cSldViewPr showGuides="1">
      <p:cViewPr varScale="1">
        <p:scale>
          <a:sx n="73" d="100"/>
          <a:sy n="73" d="100"/>
        </p:scale>
        <p:origin x="306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0427883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мая 2024 г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17 мая 2024 г. </a:t>
            </a:r>
          </a:p>
          <a:p>
            <a:pPr lvl="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дождь, гроза. Ветер юго-восточный с переходом на юго-западный 9-14 м/с. Температура воздуха ночью 11-13, днем 23-25 тепла.</a:t>
            </a:r>
          </a:p>
          <a:p>
            <a:pPr lvl="0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18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  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       с 20 ч. 17 мая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18 мая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 с переходом на юго-западный 9-14 м/с. Температура воздуха ночью 10-12 тепла.</a:t>
            </a:r>
            <a:endParaRPr 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5379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4866" y="3717032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мая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9546392"/>
              </p:ext>
            </p:extLst>
          </p:nvPr>
        </p:nvGraphicFramePr>
        <p:xfrm>
          <a:off x="5097016" y="4299341"/>
          <a:ext cx="4687289" cy="10638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1321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64182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794933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19002</TotalTime>
  <Words>614</Words>
  <Application>Microsoft Office PowerPoint</Application>
  <PresentationFormat>Лист A4 (210x297 мм)</PresentationFormat>
  <Paragraphs>83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 Kazgidromet</cp:lastModifiedBy>
  <cp:revision>3587</cp:revision>
  <cp:lastPrinted>2021-07-01T03:56:27Z</cp:lastPrinted>
  <dcterms:created xsi:type="dcterms:W3CDTF">2018-03-27T06:03:00Z</dcterms:created>
  <dcterms:modified xsi:type="dcterms:W3CDTF">2024-05-16T08:27:15Z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