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43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781545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Ветер северо-западный, северный 3-8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/с. Температура воздуха ночью 3-5, днем 20-22 тепла. </a:t>
            </a:r>
            <a:endParaRPr lang="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-7°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4990297" y="211845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59899" y="302884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626376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23171</TotalTime>
  <Words>663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3783</cp:revision>
  <cp:lastPrinted>2021-10-18T15:52:53Z</cp:lastPrinted>
  <dcterms:created xsi:type="dcterms:W3CDTF">2018-03-27T06:03:00Z</dcterms:created>
  <dcterms:modified xsi:type="dcterms:W3CDTF">2024-05-16T08:45:48Z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