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25E033-5114-4CB5-8A44-0C2A821A93C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46589231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612FD-9508-402D-AFE5-FF57607973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7514A9-D92D-4CE5-B704-046962D85FA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22196-1198-4E10-B3DA-0F6806CD23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8AB51-FDC6-4F93-AF64-B096101D90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A8AC74-3A6F-4AB3-A8F2-3F31BDCC12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A913FE-B3A5-4639-9403-0FC6B37471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1B706-845D-405D-A409-35169CF01E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37357-D64C-4379-88CA-66237B065B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90850-261C-494F-99ED-08A45963AA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4FFC3-1A09-4401-8C62-B33D2109E4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5CA5B-66A6-4721-91D2-268AE8EE872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1E4094C-EEF4-4D08-928E-5331E6D1F4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137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16 мая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17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16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17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ночью дождь, временами </a:t>
            </a:r>
            <a:r>
              <a:rPr lang="ru-RU" sz="1100" dirty="0">
                <a:solidFill>
                  <a:schemeClr val="tx1"/>
                </a:solidFill>
              </a:rPr>
              <a:t>сильный, гроза, град, шквал. Ветер северо-западный 3-8, при грозе порывы 17-22 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13-15,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21-23 тепла</a:t>
            </a:r>
            <a:r>
              <a:rPr lang="kk-KZ" sz="1100" dirty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18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17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14-16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17 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18 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16 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10640"/>
              </p:ext>
            </p:extLst>
          </p:nvPr>
        </p:nvGraphicFramePr>
        <p:xfrm>
          <a:off x="4962525" y="4135438"/>
          <a:ext cx="4816475" cy="203041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0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19697</TotalTime>
  <Words>732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4597</cp:revision>
  <cp:lastPrinted>2021-07-01T09:11:30Z</cp:lastPrinted>
  <dcterms:created xsi:type="dcterms:W3CDTF">2018-03-27T06:03:00Z</dcterms:created>
  <dcterms:modified xsi:type="dcterms:W3CDTF">2024-05-16T06:16:37Z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