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17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17 ма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ночью небольшой дождь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гроза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северо-западный </a:t>
            </a:r>
            <a:r>
              <a:rPr lang="ru-RU" sz="1200" smtClean="0">
                <a:latin typeface="Times New Roman KZ" pitchFamily="18" charset="0"/>
                <a:ea typeface="Times New Roman KZ" pitchFamily="18" charset="0"/>
              </a:rPr>
              <a:t>9-14 м/с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 Температура воздуха ночью 15-17, днем 26-28 тепла.</a:t>
            </a:r>
            <a:r>
              <a:rPr lang="kk-KZ" sz="1200" dirty="0" smtClean="0"/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18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17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18 мая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юго-восточный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17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18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мая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aseline="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4988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67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19066</TotalTime>
  <Words>536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4136</cp:revision>
  <cp:lastPrinted>2021-07-01T03:56:27Z</cp:lastPrinted>
  <dcterms:created xsi:type="dcterms:W3CDTF">2018-03-27T06:03:00Z</dcterms:created>
  <dcterms:modified xsi:type="dcterms:W3CDTF">2024-05-16T08:03:12Z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