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894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218897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137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 мая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</a:rPr>
              <a:t>П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еременная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облачность, без осадков. Ветер северный, северо-восточный 3-8 м/с. Температура воздуха ночью 3-5, днем 21-23 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мая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</a:t>
            </a:r>
            <a:r>
              <a:rPr lang="ru-RU" sz="1200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сть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3-8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5024460" y="2313746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22" name="TextBox 15"/>
          <p:cNvSpPr txBox="1"/>
          <p:nvPr/>
        </p:nvSpPr>
        <p:spPr>
          <a:xfrm>
            <a:off x="5048659" y="32592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степени НМУ отсутствует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4155104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1414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0,080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20026</TotalTime>
  <Words>603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3529</cp:revision>
  <cp:lastPrinted>2021-07-01T03:56:27Z</cp:lastPrinted>
  <dcterms:created xsi:type="dcterms:W3CDTF">2018-03-27T06:03:00Z</dcterms:created>
  <dcterms:modified xsi:type="dcterms:W3CDTF">2024-05-16T08:56:38Z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