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437570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4693061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16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дождь, днем временами сильный дождь, гроза.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9-14, днем порывы 15-18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11-13,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15-17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 2024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северный 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10-12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25882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3316</cp:revision>
  <cp:lastPrinted>2021-10-15T03:50:29Z</cp:lastPrinted>
  <dcterms:created xsi:type="dcterms:W3CDTF">2018-03-27T06:03:00Z</dcterms:created>
  <dcterms:modified xsi:type="dcterms:W3CDTF">2024-05-16T07:27:13Z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