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304698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2-4 градус жылы,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Кошпелі бұлтты, жауын шашынсыз. Солтүстік-шығыстан  жел соғады,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5-7 градус </a:t>
            </a:r>
            <a:r>
              <a:rPr lang="kk-KZ" sz="1200" dirty="0" smtClean="0">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0791268"/>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17642</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4328</cp:revision>
  <cp:lastPrinted>2021-07-01T07:38:07Z</cp:lastPrinted>
  <dcterms:created xsi:type="dcterms:W3CDTF">2018-03-27T06:03:00Z</dcterms:created>
  <dcterms:modified xsi:type="dcterms:W3CDTF">2024-05-14T08:13:27Z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