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0" d="100"/>
          <a:sy n="110" d="100"/>
        </p:scale>
        <p:origin x="207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441017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№135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15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a:t>
            </a:r>
            <a:r>
              <a:rPr lang="kk-KZ" sz="1200" dirty="0">
                <a:latin typeface="Times New Roman" panose="02020603050405020304" pitchFamily="18" charset="0"/>
                <a:cs typeface="Times New Roman" panose="02020603050405020304" pitchFamily="18" charset="0"/>
              </a:rPr>
              <a:t>ү</a:t>
            </a:r>
            <a:r>
              <a:rPr lang="ru-RU" sz="1200" dirty="0" err="1">
                <a:latin typeface="Times New Roman" panose="02020603050405020304" pitchFamily="18" charset="0"/>
                <a:cs typeface="Times New Roman" panose="02020603050405020304" pitchFamily="18" charset="0"/>
              </a:rPr>
              <a:t>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17-19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28-30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16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7736633"/>
              </p:ext>
            </p:extLst>
          </p:nvPr>
        </p:nvGraphicFramePr>
        <p:xfrm>
          <a:off x="4931344" y="4337288"/>
          <a:ext cx="4781606" cy="117994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878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6024">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Майған А.Т./Кириллова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09331"/>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19052</TotalTime>
  <Words>607</Words>
  <Application>Microsoft Office PowerPoint</Application>
  <PresentationFormat>Лист A4 (210x297 мм)</PresentationFormat>
  <Paragraphs>87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3641</cp:revision>
  <cp:lastPrinted>2021-07-01T07:38:07Z</cp:lastPrinted>
  <dcterms:created xsi:type="dcterms:W3CDTF">2018-03-27T06:03:00Z</dcterms:created>
  <dcterms:modified xsi:type="dcterms:W3CDTF">2024-05-14T08:01:56Z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