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17220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8979696"/>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303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36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1-3 градус жылы, топырақ бетінде 3 градус үсік,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14-16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16 </a:t>
            </a:r>
            <a:r>
              <a:rPr lang="ru-RU" sz="1200" b="1" dirty="0" err="1">
                <a:solidFill>
                  <a:srgbClr val="000000"/>
                </a:solidFill>
                <a:latin typeface="Times New Roman" pitchFamily="18" charset="0"/>
                <a:cs typeface="Times New Roman" pitchFamily="18" charset="0"/>
                <a:sym typeface="+mn-ea"/>
              </a:rPr>
              <a:t>мамыр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жаңбыр.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a:solidFill>
                  <a:schemeClr val="tx1"/>
                </a:solidFill>
                <a:latin typeface="Times New Roman" panose="02020603050405020304" pitchFamily="18" charset="0"/>
                <a:cs typeface="Times New Roman" panose="02020603050405020304" pitchFamily="18" charset="0"/>
              </a:rPr>
              <a:t>мамыр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kk-KZ" sz="1100" b="1" dirty="0">
                <a:solidFill>
                  <a:schemeClr val="tx1"/>
                </a:solidFill>
                <a:latin typeface="Times New Roman" panose="02020603050405020304" pitchFamily="18" charset="0"/>
                <a:cs typeface="Times New Roman" panose="02020603050405020304" pitchFamily="18" charset="0"/>
              </a:rPr>
              <a:t>мамыр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25491</TotalTime>
  <Words>575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4951</cp:revision>
  <cp:lastPrinted>2021-07-01T03:56:27Z</cp:lastPrinted>
  <dcterms:created xsi:type="dcterms:W3CDTF">2018-03-27T06:03:00Z</dcterms:created>
  <dcterms:modified xsi:type="dcterms:W3CDTF">2024-05-14T08:01:12Z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