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4" d="100"/>
          <a:sy n="114" d="100"/>
        </p:scale>
        <p:origin x="193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503006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15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14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a:t>
            </a:r>
            <a:r>
              <a:rPr lang="kk-KZ" sz="1200" dirty="0">
                <a:latin typeface="Times New Roman" panose="02020603050405020304" pitchFamily="18" charset="0"/>
                <a:cs typeface="Times New Roman" panose="02020603050405020304" pitchFamily="18" charset="0"/>
              </a:rPr>
              <a:t>ү</a:t>
            </a:r>
            <a:r>
              <a:rPr lang="ru-RU" sz="1200" dirty="0" err="1">
                <a:latin typeface="Times New Roman" panose="02020603050405020304" pitchFamily="18" charset="0"/>
                <a:cs typeface="Times New Roman" panose="02020603050405020304" pitchFamily="18" charset="0"/>
              </a:rPr>
              <a:t>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16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5012933"/>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772416"/>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18337</TotalTime>
  <Words>628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3643</cp:revision>
  <cp:lastPrinted>2021-07-01T03:56:27Z</cp:lastPrinted>
  <dcterms:created xsi:type="dcterms:W3CDTF">2018-03-27T06:03:00Z</dcterms:created>
  <dcterms:modified xsi:type="dcterms:W3CDTF">2024-05-14T07:46:24Z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