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1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7508278"/>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135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1089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218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14</a:t>
            </a:r>
            <a:r>
              <a:rPr lang="ru-RU" altLang="ru-RU" sz="1200" b="1" dirty="0" smtClean="0">
                <a:latin typeface="Times New Roman" panose="02020603050405020304" pitchFamily="18" charset="0"/>
                <a:cs typeface="Times New Roman" panose="02020603050405020304" pitchFamily="18" charset="0"/>
              </a:rPr>
              <a:t> 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15</a:t>
            </a:r>
            <a:r>
              <a:rPr lang="ru-RU" altLang="ru-RU" sz="1100" b="1" dirty="0" smtClean="0">
                <a:latin typeface="Times New Roman" panose="02020603050405020304" pitchFamily="18" charset="0"/>
                <a:cs typeface="Times New Roman" panose="02020603050405020304" pitchFamily="18" charset="0"/>
              </a:rPr>
              <a:t> мамыр</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түнде және таңертең кей уақыттарда </a:t>
            </a:r>
            <a:r>
              <a:rPr lang="kk-KZ" sz="1100" dirty="0" smtClean="0">
                <a:latin typeface="Times New Roman" panose="02020603050405020304" pitchFamily="18" charset="0"/>
                <a:ea typeface="Calibri" panose="020F0502020204030204" pitchFamily="34" charset="0"/>
              </a:rPr>
              <a:t>жаңбыр</a:t>
            </a:r>
            <a:r>
              <a:rPr lang="kk-KZ" sz="1100" dirty="0" smtClean="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ea typeface="Times New Roman" panose="02020603050405020304" pitchFamily="18" charset="0"/>
              </a:rPr>
              <a:t>солтүстіктен, </a:t>
            </a:r>
            <a:r>
              <a:rPr lang="ru-RU" sz="1100" dirty="0" err="1">
                <a:solidFill>
                  <a:srgbClr val="000000"/>
                </a:solidFill>
                <a:latin typeface="Times New Roman" panose="02020603050405020304" pitchFamily="18" charset="0"/>
                <a:ea typeface="Times New Roman" panose="02020603050405020304" pitchFamily="18" charset="0"/>
              </a:rPr>
              <a:t>солтүстік-шығыстан</a:t>
            </a:r>
            <a:r>
              <a:rPr lang="ru-RU" sz="1100" dirty="0">
                <a:solidFill>
                  <a:srgbClr val="000000"/>
                </a:solidFill>
                <a:latin typeface="Times New Roman" panose="02020603050405020304" pitchFamily="18" charset="0"/>
                <a:ea typeface="Times New Roman" panose="02020603050405020304" pitchFamily="18" charset="0"/>
              </a:rPr>
              <a:t> </a:t>
            </a:r>
            <a:r>
              <a:rPr lang="ru-RU" sz="1100" dirty="0" err="1">
                <a:solidFill>
                  <a:srgbClr val="000000"/>
                </a:solidFill>
                <a:latin typeface="Times New Roman" panose="02020603050405020304" pitchFamily="18" charset="0"/>
                <a:ea typeface="Times New Roman" panose="02020603050405020304" pitchFamily="18" charset="0"/>
              </a:rPr>
              <a:t>солтүстік-батыс</a:t>
            </a:r>
            <a:r>
              <a:rPr lang="kk-KZ" sz="1100" dirty="0">
                <a:solidFill>
                  <a:srgbClr val="000000"/>
                </a:solidFill>
                <a:latin typeface="Times New Roman" panose="02020603050405020304" pitchFamily="18" charset="0"/>
                <a:ea typeface="Times New Roman" panose="02020603050405020304" pitchFamily="18" charset="0"/>
              </a:rPr>
              <a:t>қ</a:t>
            </a:r>
            <a:r>
              <a:rPr lang="ru-RU" sz="1100" dirty="0">
                <a:solidFill>
                  <a:srgbClr val="000000"/>
                </a:solidFill>
                <a:latin typeface="Times New Roman" panose="02020603050405020304" pitchFamily="18" charset="0"/>
                <a:ea typeface="Times New Roman" panose="02020603050405020304" pitchFamily="18" charset="0"/>
              </a:rPr>
              <a:t>а</a:t>
            </a:r>
            <a:r>
              <a:rPr lang="kk-KZ" sz="1100" dirty="0">
                <a:solidFill>
                  <a:srgbClr val="000000"/>
                </a:solidFill>
                <a:latin typeface="Times New Roman" panose="02020603050405020304" pitchFamily="18" charset="0"/>
                <a:ea typeface="Times New Roman" panose="02020603050405020304" pitchFamily="18" charset="0"/>
              </a:rPr>
              <a:t> ауыспалы</a:t>
            </a:r>
            <a:r>
              <a:rPr lang="ru-RU" sz="1100" dirty="0">
                <a:solidFill>
                  <a:srgbClr val="000000"/>
                </a:solidFill>
                <a:latin typeface="Times New Roman" panose="02020603050405020304" pitchFamily="18" charset="0"/>
                <a:ea typeface="Times New Roman" panose="02020603050405020304" pitchFamily="18" charset="0"/>
              </a:rPr>
              <a:t>,</a:t>
            </a:r>
            <a:r>
              <a:rPr lang="kk-KZ" sz="1100" dirty="0">
                <a:solidFill>
                  <a:srgbClr val="000000"/>
                </a:solidFill>
                <a:latin typeface="Times New Roman" panose="02020603050405020304" pitchFamily="18" charset="0"/>
                <a:ea typeface="Times New Roman" panose="02020603050405020304" pitchFamily="18" charset="0"/>
              </a:rPr>
              <a:t> </a:t>
            </a:r>
            <a:r>
              <a:rPr lang="ru-RU" sz="1100" dirty="0" err="1">
                <a:solidFill>
                  <a:srgbClr val="000000"/>
                </a:solidFill>
                <a:latin typeface="Times New Roman" panose="02020603050405020304" pitchFamily="18" charset="0"/>
                <a:ea typeface="Times New Roman" panose="02020603050405020304" pitchFamily="18" charset="0"/>
              </a:rPr>
              <a:t>күші</a:t>
            </a:r>
            <a:r>
              <a:rPr lang="ru-RU" sz="1100" dirty="0">
                <a:solidFill>
                  <a:srgbClr val="000000"/>
                </a:solidFill>
                <a:latin typeface="Times New Roman" panose="02020603050405020304" pitchFamily="18" charset="0"/>
                <a:ea typeface="Times New Roman" panose="02020603050405020304" pitchFamily="18" charset="0"/>
              </a:rPr>
              <a:t> 9-14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12-14,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17-19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16</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ru-RU" sz="1100" b="1" dirty="0" smtClean="0">
                <a:solidFill>
                  <a:srgbClr val="000000"/>
                </a:solidFill>
                <a:latin typeface="Times New Roman" panose="02020603050405020304" pitchFamily="18" charset="0"/>
                <a:cs typeface="Times New Roman" panose="02020603050405020304" pitchFamily="18" charset="0"/>
              </a:rPr>
              <a:t> 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16</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a:solidFill>
                  <a:srgbClr val="000000"/>
                </a:solidFill>
                <a:latin typeface="Times New Roman" panose="02020603050405020304" pitchFamily="18" charset="0"/>
                <a:ea typeface="Times New Roman" panose="02020603050405020304" pitchFamily="18" charset="0"/>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11</a:t>
            </a:r>
            <a:r>
              <a:rPr lang="kk-KZ" sz="1100" dirty="0" smtClean="0">
                <a:solidFill>
                  <a:prstClr val="black"/>
                </a:solidFill>
                <a:latin typeface="Times New Roman" pitchFamily="18" charset="0"/>
                <a:cs typeface="Times New Roman" pitchFamily="18" charset="0"/>
              </a:rPr>
              <a:t>-13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28249</TotalTime>
  <Words>535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3352</cp:revision>
  <cp:lastPrinted>2021-07-01T07:38:07Z</cp:lastPrinted>
  <dcterms:created xsi:type="dcterms:W3CDTF">2018-03-27T06:03:00Z</dcterms:created>
  <dcterms:modified xsi:type="dcterms:W3CDTF">2024-05-14T07:59:05Z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