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0" d="100"/>
          <a:sy n="120" d="100"/>
        </p:scale>
        <p:origin x="-181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485029883"/>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135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482997418"/>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99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0,618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138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0,461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185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,369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3342</a:t>
                      </a:r>
                      <a:endParaRPr lang="kk-KZ" sz="1000" b="0" i="0" u="none" strike="noStrike" dirty="0" smtClean="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,668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119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0,595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0,044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557975"/>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14 </a:t>
            </a:r>
            <a:r>
              <a:rPr lang="kk-KZ" altLang="ru-RU" sz="1200" b="1" dirty="0" smtClean="0">
                <a:latin typeface="Times New Roman" pitchFamily="18" charset="0"/>
                <a:cs typeface="Times New Roman" pitchFamily="18" charset="0"/>
              </a:rPr>
              <a:t>мамыр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53000" y="131763"/>
            <a:ext cx="4668838"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15 </a:t>
            </a:r>
            <a:r>
              <a:rPr lang="ru-RU" altLang="ru-RU" sz="1200" b="1" dirty="0" err="1" smtClean="0">
                <a:latin typeface="Times New Roman" pitchFamily="18" charset="0"/>
                <a:cs typeface="Times New Roman" pitchFamily="18" charset="0"/>
              </a:rPr>
              <a:t>мамыр</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14 </a:t>
            </a:r>
            <a:r>
              <a:rPr lang="kk-KZ" altLang="ru-RU" sz="1200" b="1" dirty="0" smtClean="0">
                <a:latin typeface="Times New Roman" pitchFamily="18" charset="0"/>
                <a:cs typeface="Times New Roman" pitchFamily="18" charset="0"/>
              </a:rPr>
              <a:t>мамыр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15 </a:t>
            </a:r>
            <a:r>
              <a:rPr lang="ru-RU" altLang="ru-RU" sz="1200" b="1" dirty="0" smtClean="0">
                <a:latin typeface="Times New Roman" pitchFamily="18" charset="0"/>
                <a:cs typeface="Times New Roman" pitchFamily="18" charset="0"/>
              </a:rPr>
              <a:t>мамы</a:t>
            </a:r>
            <a:r>
              <a:rPr lang="kk-KZ" altLang="ru-RU" sz="1200" b="1" dirty="0" smtClean="0">
                <a:latin typeface="Times New Roman" pitchFamily="18" charset="0"/>
                <a:cs typeface="Times New Roman" pitchFamily="18" charset="0"/>
              </a:rPr>
              <a:t>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a:t>
            </a:r>
            <a:r>
              <a:rPr lang="kk-KZ" sz="1200" kern="1400" dirty="0" smtClean="0">
                <a:solidFill>
                  <a:srgbClr val="000000"/>
                </a:solidFill>
                <a:latin typeface="Times New Roman"/>
                <a:ea typeface="Times New Roman"/>
              </a:rPr>
              <a:t> </a:t>
            </a:r>
            <a:r>
              <a:rPr lang="kk-KZ" sz="1200" kern="1400" dirty="0">
                <a:solidFill>
                  <a:srgbClr val="000000"/>
                </a:solidFill>
                <a:latin typeface="Times New Roman"/>
                <a:ea typeface="Times New Roman"/>
              </a:rPr>
              <a:t>бұлтты, </a:t>
            </a:r>
            <a:r>
              <a:rPr lang="kk-KZ" sz="1200" kern="1400" dirty="0" smtClean="0">
                <a:solidFill>
                  <a:srgbClr val="000000"/>
                </a:solidFill>
                <a:latin typeface="Times New Roman"/>
                <a:ea typeface="Times New Roman"/>
              </a:rPr>
              <a:t>күндіз өткенші жаңбыр, найзағай</a:t>
            </a:r>
            <a:r>
              <a:rPr lang="kk-KZ" sz="1200" kern="1400" dirty="0" smtClean="0">
                <a:solidFill>
                  <a:srgbClr val="000000"/>
                </a:solidFill>
                <a:latin typeface="Times New Roman"/>
                <a:ea typeface="Times New Roman"/>
              </a:rPr>
              <a:t>. Солтүстік-шығыстан </a:t>
            </a:r>
            <a:r>
              <a:rPr lang="kk-KZ" sz="1200" kern="1400" dirty="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9-14</a:t>
            </a:r>
            <a:r>
              <a:rPr lang="kk-KZ" sz="1200" kern="1400" dirty="0" smtClean="0">
                <a:solidFill>
                  <a:srgbClr val="000000"/>
                </a:solidFill>
                <a:latin typeface="Times New Roman"/>
                <a:ea typeface="Times New Roman"/>
              </a:rPr>
              <a:t> </a:t>
            </a:r>
            <a:r>
              <a:rPr lang="kk-KZ" sz="1200" kern="1400" dirty="0">
                <a:solidFill>
                  <a:srgbClr val="000000"/>
                </a:solidFill>
                <a:latin typeface="Times New Roman"/>
                <a:ea typeface="Times New Roman"/>
              </a:rPr>
              <a:t>м/с. Ауа температурасы түнде </a:t>
            </a:r>
            <a:r>
              <a:rPr lang="kk-KZ" sz="1200" kern="1400" dirty="0" smtClean="0">
                <a:solidFill>
                  <a:srgbClr val="000000"/>
                </a:solidFill>
                <a:latin typeface="Times New Roman"/>
                <a:ea typeface="Times New Roman"/>
              </a:rPr>
              <a:t>8</a:t>
            </a:r>
            <a:r>
              <a:rPr lang="kk-KZ" sz="1200" kern="1400" dirty="0" smtClean="0">
                <a:solidFill>
                  <a:srgbClr val="000000"/>
                </a:solidFill>
                <a:latin typeface="Times New Roman"/>
                <a:ea typeface="Times New Roman"/>
              </a:rPr>
              <a:t>-10,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16-18 </a:t>
            </a:r>
            <a:r>
              <a:rPr lang="kk-KZ" sz="1200" kern="1400" dirty="0">
                <a:solidFill>
                  <a:srgbClr val="000000"/>
                </a:solidFill>
                <a:latin typeface="Times New Roman"/>
                <a:ea typeface="Times New Roman"/>
              </a:rPr>
              <a:t>жылы.</a:t>
            </a:r>
            <a:endParaRPr lang="kk-KZ" sz="1200" dirty="0" smtClean="0">
              <a:latin typeface="Times New Roman"/>
              <a:ea typeface="Times New Roman"/>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15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16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a:t>
            </a:r>
            <a:r>
              <a:rPr lang="kk-KZ" sz="1200" kern="1400" dirty="0">
                <a:solidFill>
                  <a:srgbClr val="000000"/>
                </a:solidFill>
                <a:latin typeface="Times New Roman"/>
                <a:ea typeface="Times New Roman"/>
              </a:rPr>
              <a:t>бұлтты, </a:t>
            </a:r>
            <a:r>
              <a:rPr lang="kk-KZ" sz="1200" kern="1400" dirty="0" smtClean="0">
                <a:solidFill>
                  <a:srgbClr val="000000"/>
                </a:solidFill>
                <a:latin typeface="Times New Roman"/>
                <a:ea typeface="Times New Roman"/>
              </a:rPr>
              <a:t>жауын-шашынсыз. Сол</a:t>
            </a:r>
            <a:r>
              <a:rPr lang="kk-KZ" sz="1200" dirty="0" smtClean="0">
                <a:latin typeface="Times New Roman"/>
                <a:ea typeface="Times New Roman"/>
              </a:rPr>
              <a:t>түстіктен</a:t>
            </a:r>
            <a:r>
              <a:rPr lang="kk-KZ" sz="1200" kern="1400" dirty="0" smtClean="0">
                <a:solidFill>
                  <a:srgbClr val="000000"/>
                </a:solidFill>
                <a:latin typeface="Times New Roman"/>
                <a:ea typeface="Times New Roman"/>
              </a:rPr>
              <a:t> </a:t>
            </a:r>
            <a:r>
              <a:rPr lang="kk-KZ" altLang="ru-RU" sz="1200" dirty="0" smtClean="0">
                <a:solidFill>
                  <a:srgbClr val="000000"/>
                </a:solidFill>
                <a:latin typeface="Times New Roman" pitchFamily="18" charset="0"/>
                <a:cs typeface="Times New Roman" pitchFamily="18" charset="0"/>
              </a:rPr>
              <a:t>жел </a:t>
            </a:r>
            <a:r>
              <a:rPr lang="kk-KZ" altLang="ru-RU" sz="1200" dirty="0">
                <a:solidFill>
                  <a:srgbClr val="000000"/>
                </a:solidFill>
                <a:latin typeface="Times New Roman" pitchFamily="18" charset="0"/>
                <a:cs typeface="Times New Roman" pitchFamily="18" charset="0"/>
              </a:rPr>
              <a:t>соғады, күші </a:t>
            </a:r>
            <a:r>
              <a:rPr lang="kk-KZ" altLang="ru-RU" sz="1200" dirty="0" smtClean="0">
                <a:solidFill>
                  <a:srgbClr val="000000"/>
                </a:solidFill>
                <a:latin typeface="Times New Roman" pitchFamily="18" charset="0"/>
                <a:cs typeface="Times New Roman" pitchFamily="18" charset="0"/>
              </a:rPr>
              <a:t>7-12 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8-10 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289300"/>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7912" y="2458303"/>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smtClean="0">
                <a:solidFill>
                  <a:srgbClr val="000000"/>
                </a:solidFill>
                <a:latin typeface="Times New Roman" pitchFamily="18" charset="0"/>
                <a:cs typeface="Times New Roman" pitchFamily="18" charset="0"/>
              </a:rPr>
              <a:t> М</a:t>
            </a:r>
            <a:r>
              <a:rPr lang="ru-RU" altLang="ru-RU" sz="1200" b="1" i="1"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20714</TotalTime>
  <Words>579</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3645</cp:revision>
  <cp:lastPrinted>2023-02-06T06:57:51Z</cp:lastPrinted>
  <dcterms:created xsi:type="dcterms:W3CDTF">2018-03-27T06:03:00Z</dcterms:created>
  <dcterms:modified xsi:type="dcterms:W3CDTF">2024-05-14T07:28:07Z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