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4" d="100"/>
          <a:sy n="114" d="100"/>
        </p:scale>
        <p:origin x="193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24586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135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01548" y="117474"/>
            <a:ext cx="4867928"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15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a:t>
            </a:r>
            <a:r>
              <a:rPr lang="kk-KZ" sz="1200" dirty="0">
                <a:latin typeface="Times New Roman" panose="02020603050405020304" pitchFamily="18" charset="0"/>
                <a:cs typeface="Times New Roman" panose="02020603050405020304" pitchFamily="18" charset="0"/>
              </a:rPr>
              <a:t>ү</a:t>
            </a:r>
            <a:r>
              <a:rPr lang="ru-RU" sz="1200" dirty="0" err="1">
                <a:latin typeface="Times New Roman" panose="02020603050405020304" pitchFamily="18" charset="0"/>
                <a:cs typeface="Times New Roman" panose="02020603050405020304" pitchFamily="18" charset="0"/>
              </a:rPr>
              <a:t>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16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727154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a:t>
            </a:r>
            <a:r>
              <a:rPr lang="kk-KZ" altLang="ru-RU" sz="1200" b="1" i="1">
                <a:solidFill>
                  <a:srgbClr val="000000"/>
                </a:solidFill>
                <a:latin typeface="Times New Roman" panose="02020603050405020304" pitchFamily="18" charset="0"/>
                <a:cs typeface="Times New Roman" panose="02020603050405020304" pitchFamily="18" charset="0"/>
              </a:rPr>
              <a:t>Т./</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46114"/>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19628</TotalTime>
  <Words>665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3716</cp:revision>
  <cp:lastPrinted>2021-07-01T07:38:07Z</cp:lastPrinted>
  <dcterms:created xsi:type="dcterms:W3CDTF">2018-03-27T06:03:00Z</dcterms:created>
  <dcterms:modified xsi:type="dcterms:W3CDTF">2024-05-14T07:42:34Z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