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 varScale="1">
        <p:scale>
          <a:sx n="114" d="100"/>
          <a:sy n="114" d="100"/>
        </p:scale>
        <p:origin x="1938" y="14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3850721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мая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5888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15 мая 2024 г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14 мая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15 мая 2024 г. </a:t>
            </a:r>
          </a:p>
          <a:p>
            <a:pPr lvl="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ночью дождь, гроза. Ночью и утром туман. Ветер северо-восточный  9-14 м/с. Температура воздуха ночью 14-16, днем 22-24 тепла.</a:t>
            </a:r>
          </a:p>
          <a:p>
            <a:pPr lvl="0" algn="just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16 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  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       с 20 ч. 15 мая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16 мая 2024 г.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9-14  м/с. Температура воздуха ночью 8-10 тепла.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5379" y="2459503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14 мая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7484876"/>
              </p:ext>
            </p:extLst>
          </p:nvPr>
        </p:nvGraphicFramePr>
        <p:xfrm>
          <a:off x="5097016" y="4299341"/>
          <a:ext cx="4687289" cy="9918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1321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6981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А.Т./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794933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18991</TotalTime>
  <Words>610</Words>
  <Application>Microsoft Office PowerPoint</Application>
  <PresentationFormat>Лист A4 (210x297 мм)</PresentationFormat>
  <Paragraphs>84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 Kazgidromet</cp:lastModifiedBy>
  <cp:revision>3582</cp:revision>
  <cp:lastPrinted>2021-07-01T03:56:27Z</cp:lastPrinted>
  <dcterms:created xsi:type="dcterms:W3CDTF">2018-03-27T06:03:00Z</dcterms:created>
  <dcterms:modified xsi:type="dcterms:W3CDTF">2024-05-14T08:02:34Z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