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15 </a:t>
            </a:r>
            <a:r>
              <a:rPr lang="kk-KZ" altLang="ru-RU" sz="1200" b="1" dirty="0" smtClean="0">
                <a:latin typeface="Times New Roman" pitchFamily="18" charset="0"/>
                <a:ea typeface="Times New Roman KZ" pitchFamily="18" charset="0"/>
                <a:cs typeface="Times New Roman" pitchFamily="18" charset="0"/>
              </a:rPr>
              <a:t>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14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15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Оңтүстік-шығыстан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11-13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a:t>
            </a:r>
            <a:r>
              <a:rPr lang="kk-KZ" altLang="ru-RU" sz="1200" b="1" dirty="0" smtClean="0">
                <a:latin typeface="Times New Roman" pitchFamily="18" charset="0"/>
                <a:ea typeface="Times New Roman KZ" pitchFamily="18" charset="0"/>
                <a:cs typeface="Times New Roman" pitchFamily="18" charset="0"/>
              </a:rPr>
              <a:t>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15</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16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 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16 </a:t>
            </a:r>
            <a:r>
              <a:rPr lang="kk-KZ" sz="1200" dirty="0" smtClean="0">
                <a:solidFill>
                  <a:schemeClr val="tx1"/>
                </a:solidFill>
                <a:latin typeface="Times New Roman" panose="02020603050405020304" pitchFamily="18" charset="0"/>
                <a:cs typeface="Times New Roman" panose="02020603050405020304" pitchFamily="18" charset="0"/>
              </a:rPr>
              <a:t>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0,1</a:t>
                      </a:r>
                      <a:endParaRPr lang="ru-RU" sz="1100" baseline="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1946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19062</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4203</cp:revision>
  <cp:lastPrinted>2021-07-01T03:56:27Z</cp:lastPrinted>
  <dcterms:created xsi:type="dcterms:W3CDTF">2018-03-27T06:03:00Z</dcterms:created>
  <dcterms:modified xsi:type="dcterms:W3CDTF">2024-05-14T07:14:48Z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