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114"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28640729"/>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134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13</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64508300"/>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a:t>
                      </a:r>
                      <a:r>
                        <a:rPr lang="en-US" sz="1100" b="0" i="0" u="none" strike="noStrike" dirty="0" smtClean="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1057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211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375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13</a:t>
            </a:r>
            <a:r>
              <a:rPr lang="ru-RU" altLang="ru-RU" sz="1200" b="1" dirty="0" smtClean="0">
                <a:latin typeface="Times New Roman" panose="02020603050405020304" pitchFamily="18" charset="0"/>
                <a:cs typeface="Times New Roman" panose="02020603050405020304" pitchFamily="18" charset="0"/>
              </a:rPr>
              <a:t> мамыр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97004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14</a:t>
            </a:r>
            <a:r>
              <a:rPr lang="ru-RU" altLang="ru-RU" sz="1100" b="1" dirty="0" smtClean="0">
                <a:latin typeface="Times New Roman" panose="02020603050405020304" pitchFamily="18" charset="0"/>
                <a:cs typeface="Times New Roman" panose="02020603050405020304" pitchFamily="18" charset="0"/>
              </a:rPr>
              <a:t> мамыр</a:t>
            </a:r>
            <a:r>
              <a:rPr lang="kk-KZ" altLang="ru-RU" sz="1100" b="1" dirty="0" smtClean="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13</a:t>
            </a:r>
            <a:r>
              <a:rPr lang="ru-RU" altLang="ru-RU" sz="1100" b="1" dirty="0" smtClean="0">
                <a:solidFill>
                  <a:srgbClr val="000000"/>
                </a:solidFill>
                <a:latin typeface="Times New Roman" panose="02020603050405020304" pitchFamily="18" charset="0"/>
                <a:cs typeface="Times New Roman" panose="02020603050405020304" pitchFamily="18" charset="0"/>
              </a:rPr>
              <a:t> мамыр</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14</a:t>
            </a:r>
            <a:r>
              <a:rPr lang="ru-RU" altLang="ru-RU" sz="1100" b="1" dirty="0" smtClean="0">
                <a:solidFill>
                  <a:srgbClr val="000000"/>
                </a:solidFill>
                <a:latin typeface="Times New Roman" panose="02020603050405020304" pitchFamily="18" charset="0"/>
                <a:cs typeface="Times New Roman" panose="02020603050405020304" pitchFamily="18" charset="0"/>
              </a:rPr>
              <a:t> мамыр</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күндіз жаңбыр</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солтүстік-бат</a:t>
            </a:r>
            <a:r>
              <a:rPr lang="kk-KZ" sz="1100" dirty="0" smtClean="0">
                <a:solidFill>
                  <a:srgbClr val="000000"/>
                </a:solidFill>
                <a:latin typeface="Times New Roman" panose="02020603050405020304" pitchFamily="18" charset="0"/>
                <a:cs typeface="Times New Roman" panose="02020603050405020304" pitchFamily="18" charset="0"/>
                <a:sym typeface="+mn-ea"/>
              </a:rPr>
              <a:t>ыстан, солтүстіктен,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a:t>
            </a:r>
            <a:r>
              <a:rPr lang="kk-KZ" sz="1100" dirty="0" smtClean="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11-13,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16-18 </a:t>
            </a:r>
            <a:r>
              <a:rPr lang="kk-KZ" sz="1100" dirty="0"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15</a:t>
            </a:r>
            <a:r>
              <a:rPr lang="ru-RU" sz="1100" b="1" dirty="0" smtClean="0">
                <a:solidFill>
                  <a:srgbClr val="000000"/>
                </a:solidFill>
                <a:latin typeface="Times New Roman" panose="02020603050405020304" pitchFamily="18" charset="0"/>
                <a:cs typeface="Times New Roman" panose="02020603050405020304" pitchFamily="18" charset="0"/>
              </a:rPr>
              <a:t> мамыр</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14</a:t>
            </a:r>
            <a:r>
              <a:rPr lang="ru-RU" sz="1100" b="1" dirty="0" smtClean="0">
                <a:solidFill>
                  <a:srgbClr val="000000"/>
                </a:solidFill>
                <a:latin typeface="Times New Roman" panose="02020603050405020304" pitchFamily="18" charset="0"/>
                <a:cs typeface="Times New Roman" panose="02020603050405020304" pitchFamily="18" charset="0"/>
              </a:rPr>
              <a:t> мамыр</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15</a:t>
            </a:r>
            <a:r>
              <a:rPr lang="ru-RU" sz="1100" b="1" dirty="0" smtClean="0">
                <a:solidFill>
                  <a:srgbClr val="000000"/>
                </a:solidFill>
                <a:latin typeface="Times New Roman" panose="02020603050405020304" pitchFamily="18" charset="0"/>
                <a:cs typeface="Times New Roman" panose="02020603050405020304" pitchFamily="18" charset="0"/>
              </a:rPr>
              <a:t> мамыр</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жаңбыр</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12-14 жылы.</a:t>
            </a:r>
          </a:p>
          <a:p>
            <a:pPr lvl="0" algn="just"/>
            <a:endParaRPr lang="kk-KZ" sz="1100" dirty="0" smtClean="0">
              <a:solidFill>
                <a:prstClr val="black"/>
              </a:solidFill>
              <a:latin typeface="Times New Roman" pitchFamily="18" charset="0"/>
              <a:cs typeface="Times New Roman" pitchFamily="18" charset="0"/>
            </a:endParaRPr>
          </a:p>
          <a:p>
            <a:pPr lvl="0" algn="just"/>
            <a:endParaRPr lang="kk-KZ" sz="1100" dirty="0">
              <a:solidFill>
                <a:prstClr val="black"/>
              </a:solidFill>
              <a:latin typeface="Times New Roman" pitchFamily="18" charset="0"/>
              <a:cs typeface="Times New Roman" pitchFamily="18" charset="0"/>
            </a:endParaRPr>
          </a:p>
          <a:p>
            <a:pPr lvl="0" algn="just"/>
            <a:endParaRPr lang="kk-KZ" sz="1100" dirty="0">
              <a:solidFill>
                <a:prstClr val="black"/>
              </a:solidFill>
              <a:latin typeface="Times New Roman" pitchFamily="18" charset="0"/>
              <a:cs typeface="Times New Roman" pitchFamily="18" charset="0"/>
            </a:endParaRPr>
          </a:p>
          <a:p>
            <a:pPr lvl="0" algn="just"/>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28246</TotalTime>
  <Words>585</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3350</cp:revision>
  <cp:lastPrinted>2021-07-01T07:38:07Z</cp:lastPrinted>
  <dcterms:created xsi:type="dcterms:W3CDTF">2018-03-27T06:03:00Z</dcterms:created>
  <dcterms:modified xsi:type="dcterms:W3CDTF">2024-05-13T07:58:21Z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