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0365527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6086607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3393</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Солтүстіктен, солтүстік-шығыстан жел соғады, күші 7-12 м/с. Ауа температурасы түнде </a:t>
            </a:r>
            <a:r>
              <a:rPr lang="kk-KZ" sz="1200" kern="1400" dirty="0" smtClean="0">
                <a:solidFill>
                  <a:srgbClr val="000000"/>
                </a:solidFill>
                <a:latin typeface="Times New Roman"/>
                <a:ea typeface="Times New Roman"/>
              </a:rPr>
              <a:t>7-9, </a:t>
            </a:r>
            <a:r>
              <a:rPr lang="kk-KZ" sz="1200" kern="1400" dirty="0">
                <a:solidFill>
                  <a:srgbClr val="000000"/>
                </a:solidFill>
                <a:latin typeface="Times New Roman"/>
                <a:ea typeface="Times New Roman"/>
              </a:rPr>
              <a:t>күндіз 18-20 жылы.</a:t>
            </a:r>
            <a:endParaRPr lang="kk-KZ" sz="1200" dirty="0" smtClean="0">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a:t>
            </a:r>
            <a:r>
              <a:rPr lang="kk-KZ" sz="1200" dirty="0" smtClean="0">
                <a:latin typeface="Times New Roman"/>
                <a:ea typeface="Times New Roman"/>
              </a:rPr>
              <a:t>түстіктен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7</a:t>
            </a:r>
            <a:r>
              <a:rPr lang="kk-KZ" altLang="ru-RU" sz="1200" dirty="0" smtClean="0">
                <a:solidFill>
                  <a:srgbClr val="000000"/>
                </a:solidFill>
                <a:latin typeface="Times New Roman" pitchFamily="18" charset="0"/>
                <a:cs typeface="Times New Roman" pitchFamily="18" charset="0"/>
              </a:rPr>
              <a:t>-12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a:t>
            </a:r>
            <a:r>
              <a:rPr lang="kk-KZ" altLang="ru-RU" sz="1200" dirty="0" smtClean="0">
                <a:solidFill>
                  <a:srgbClr val="000000"/>
                </a:solidFill>
                <a:latin typeface="Times New Roman" pitchFamily="18" charset="0"/>
                <a:cs typeface="Times New Roman" pitchFamily="18" charset="0"/>
              </a:rPr>
              <a:t>-10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20695</TotalTime>
  <Words>577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3643</cp:revision>
  <cp:lastPrinted>2023-02-06T06:57:51Z</cp:lastPrinted>
  <dcterms:created xsi:type="dcterms:W3CDTF">2018-03-27T06:03:00Z</dcterms:created>
  <dcterms:modified xsi:type="dcterms:W3CDTF">2024-05-13T07:08:37Z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