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6" d="100"/>
          <a:sy n="76" d="100"/>
        </p:scale>
        <p:origin x="105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88390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14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248705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2351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a:t>
            </a:r>
            <a:r>
              <a:rPr lang="kk-KZ" altLang="ru-RU" sz="1200" b="1" i="1">
                <a:solidFill>
                  <a:srgbClr val="000000"/>
                </a:solidFill>
                <a:latin typeface="Times New Roman" panose="02020603050405020304" pitchFamily="18" charset="0"/>
                <a:cs typeface="Times New Roman" panose="02020603050405020304" pitchFamily="18" charset="0"/>
              </a:rPr>
              <a:t>Д.М./Огай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18334</TotalTime>
  <Words>635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3640</cp:revision>
  <cp:lastPrinted>2021-07-01T03:56:27Z</cp:lastPrinted>
  <dcterms:created xsi:type="dcterms:W3CDTF">2018-03-27T06:03:00Z</dcterms:created>
  <dcterms:modified xsi:type="dcterms:W3CDTF">2024-05-13T08:57:15Z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