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851477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13</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13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0594149"/>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5"/>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13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14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күндіз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жаңбыр, найзағай. Оңтүстік-батыстан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күндіз екпіні 15-20 м/с. Ауа температурасы түнде 11-13, күндіз 24-26 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15</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14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15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жаңбыр, найзағай</a:t>
            </a:r>
            <a:r>
              <a:rPr lang="kk-KZ" sz="1100" dirty="0">
                <a:latin typeface="Times New Roman" panose="02020603050405020304" pitchFamily="18" charset="0"/>
                <a:cs typeface="Times New Roman" panose="02020603050405020304" pitchFamily="18" charset="0"/>
              </a:rPr>
              <a:t>. Сол</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14 </a:t>
            </a:r>
            <a:r>
              <a:rPr lang="ru-RU" sz="1100" dirty="0">
                <a:solidFill>
                  <a:prstClr val="black"/>
                </a:solidFill>
                <a:latin typeface="Times New Roman" panose="02020603050405020304" pitchFamily="18" charset="0"/>
                <a:cs typeface="Times New Roman" panose="02020603050405020304" pitchFamily="18" charset="0"/>
              </a:rPr>
              <a:t>мамырда, </a:t>
            </a:r>
            <a:r>
              <a:rPr lang="ru-RU" sz="1100">
                <a:solidFill>
                  <a:prstClr val="black"/>
                </a:solidFill>
                <a:latin typeface="Times New Roman" panose="02020603050405020304" pitchFamily="18" charset="0"/>
                <a:cs typeface="Times New Roman" panose="02020603050405020304" pitchFamily="18" charset="0"/>
              </a:rPr>
              <a:t>түнде 15 </a:t>
            </a:r>
            <a:r>
              <a:rPr lang="ru-RU" sz="1100" dirty="0">
                <a:solidFill>
                  <a:prstClr val="black"/>
                </a:solidFill>
                <a:latin typeface="Times New Roman" panose="02020603050405020304" pitchFamily="18" charset="0"/>
                <a:cs typeface="Times New Roman" panose="02020603050405020304" pitchFamily="18" charset="0"/>
              </a:rPr>
              <a:t>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29380</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5014</cp:revision>
  <cp:lastPrinted>2023-01-16T10:13:34Z</cp:lastPrinted>
  <dcterms:created xsi:type="dcterms:W3CDTF">2018-03-27T06:03:00Z</dcterms:created>
  <dcterms:modified xsi:type="dcterms:W3CDTF">2024-05-13T06:56:11Z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