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6" d="100"/>
          <a:sy n="76" d="100"/>
        </p:scale>
        <p:origin x="105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195241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южный, юго-восточный 9-14, днем порывы 15-20 м/с. Температура воздуха ночью 16-18, днем 24-26 тепла.</a:t>
            </a: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14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мая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 м/с. Температура воздуха ночью 12-14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379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349927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18986</TotalTime>
  <Words>611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3578</cp:revision>
  <cp:lastPrinted>2021-07-01T03:56:27Z</cp:lastPrinted>
  <dcterms:created xsi:type="dcterms:W3CDTF">2018-03-27T06:03:00Z</dcterms:created>
  <dcterms:modified xsi:type="dcterms:W3CDTF">2024-05-13T08:59:13Z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