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36966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838377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smtClean="0">
                <a:latin typeface="Times New Roman" pitchFamily="18" charset="0"/>
                <a:cs typeface="Times New Roman" pitchFamily="18" charset="0"/>
              </a:rPr>
              <a:t>бұлтты, жауын-шашынсыз болады. Оңтүстік-батыстан жел соғады, күші 5-10 м/с. Ауа температурасы түнде 14-16, күндіз 31-33 градус жылы болады.</a:t>
            </a:r>
            <a:endParaRPr lang="kk-KZ"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болады</a:t>
            </a:r>
            <a:r>
              <a:rPr lang="uz-Cyrl-UZ" sz="1200" dirty="0" smtClean="0">
                <a:latin typeface="Times New Roman" pitchFamily="18" charset="0"/>
                <a:cs typeface="Times New Roman" pitchFamily="18" charset="0"/>
              </a:rPr>
              <a:t>. </a:t>
            </a:r>
            <a:r>
              <a:rPr lang="uz-Cyrl-U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13717</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3229</cp:revision>
  <cp:lastPrinted>2021-07-01T03:56:27Z</cp:lastPrinted>
  <dcterms:created xsi:type="dcterms:W3CDTF">2018-03-27T06:03:00Z</dcterms:created>
  <dcterms:modified xsi:type="dcterms:W3CDTF">2024-05-13T06:56:47Z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