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3388318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34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13 </a:t>
                      </a:r>
                      <a:r>
                        <a:rPr lang="kk-KZ" altLang="zh-CN" sz="1200" b="1" i="1" baseline="0" dirty="0">
                          <a:solidFill>
                            <a:srgbClr val="002060"/>
                          </a:solidFill>
                          <a:latin typeface="Times New Roman" panose="02020603050405020304" pitchFamily="18" charset="0"/>
                          <a:cs typeface="Times New Roman" panose="02020603050405020304" pitchFamily="18" charset="0"/>
                        </a:rPr>
                        <a:t>мамыр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мамыр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90671617"/>
              </p:ext>
            </p:extLst>
          </p:nvPr>
        </p:nvGraphicFramePr>
        <p:xfrm>
          <a:off x="5021088" y="4155260"/>
          <a:ext cx="4612432" cy="228600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679072">
                  <a:extLst>
                    <a:ext uri="{9D8B030D-6E8A-4147-A177-3AD203B41FA5}">
                      <a16:colId xmlns:a16="http://schemas.microsoft.com/office/drawing/2014/main" val="1276116030"/>
                    </a:ext>
                  </a:extLst>
                </a:gridCol>
                <a:gridCol w="1656184">
                  <a:extLst>
                    <a:ext uri="{9D8B030D-6E8A-4147-A177-3AD203B41FA5}">
                      <a16:colId xmlns:a16="http://schemas.microsoft.com/office/drawing/2014/main" val="2096923049"/>
                    </a:ext>
                  </a:extLst>
                </a:gridCol>
              </a:tblGrid>
              <a:tr h="611024">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12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0,02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560</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33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13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11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0,05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416046"/>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14 </a:t>
            </a:r>
            <a:r>
              <a:rPr lang="kk-KZ" altLang="ru-RU" sz="1200" b="1" dirty="0">
                <a:latin typeface="Times New Roman" panose="02020603050405020304" pitchFamily="18" charset="0"/>
                <a:cs typeface="Times New Roman" panose="02020603050405020304" pitchFamily="18" charset="0"/>
              </a:rPr>
              <a:t>мамырға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14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latin typeface="Times New Roman" panose="02020603050405020304" pitchFamily="18" charset="0"/>
                <a:cs typeface="Times New Roman" panose="02020603050405020304" pitchFamily="18" charset="0"/>
              </a:rPr>
              <a:t>Көшпелі бұлтты, </a:t>
            </a:r>
            <a:r>
              <a:rPr lang="kk-KZ" sz="1100" dirty="0" smtClean="0">
                <a:latin typeface="Times New Roman" panose="02020603050405020304" pitchFamily="18" charset="0"/>
                <a:cs typeface="Times New Roman" panose="02020603050405020304" pitchFamily="18" charset="0"/>
              </a:rPr>
              <a:t>жауын-шашынсыз.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солтүстіктен, солтүстік-шығыстан </a:t>
            </a:r>
            <a:r>
              <a:rPr lang="kk-KZ" sz="1100" dirty="0">
                <a:latin typeface="Times New Roman" panose="02020603050405020304" pitchFamily="18" charset="0"/>
                <a:cs typeface="Times New Roman" panose="02020603050405020304" pitchFamily="18" charset="0"/>
              </a:rPr>
              <a:t>соғады, күші </a:t>
            </a:r>
            <a:r>
              <a:rPr lang="kk-KZ" sz="1100" dirty="0" smtClean="0">
                <a:latin typeface="Times New Roman" panose="02020603050405020304" pitchFamily="18" charset="0"/>
                <a:cs typeface="Times New Roman" panose="02020603050405020304" pitchFamily="18" charset="0"/>
              </a:rPr>
              <a:t>9-14 м/с</a:t>
            </a:r>
            <a:r>
              <a:rPr lang="kk-KZ" sz="1100" dirty="0">
                <a:latin typeface="Times New Roman" panose="02020603050405020304" pitchFamily="18" charset="0"/>
                <a:cs typeface="Times New Roman" panose="02020603050405020304" pitchFamily="18" charset="0"/>
              </a:rPr>
              <a:t>. Ауа температурасы түнде </a:t>
            </a:r>
            <a:r>
              <a:rPr lang="kk-KZ" sz="1100" dirty="0" smtClean="0">
                <a:latin typeface="Times New Roman" panose="02020603050405020304" pitchFamily="18" charset="0"/>
                <a:cs typeface="Times New Roman" panose="02020603050405020304" pitchFamily="18" charset="0"/>
              </a:rPr>
              <a:t>2-4, </a:t>
            </a:r>
            <a:r>
              <a:rPr lang="kk-KZ" sz="1100" dirty="0">
                <a:latin typeface="Times New Roman" panose="02020603050405020304" pitchFamily="18" charset="0"/>
                <a:cs typeface="Times New Roman" panose="02020603050405020304" pitchFamily="18" charset="0"/>
              </a:rPr>
              <a:t>күндіз </a:t>
            </a:r>
            <a:r>
              <a:rPr lang="kk-KZ" sz="1100" dirty="0" smtClean="0">
                <a:latin typeface="Times New Roman" panose="02020603050405020304" pitchFamily="18" charset="0"/>
                <a:cs typeface="Times New Roman" panose="02020603050405020304" pitchFamily="18" charset="0"/>
              </a:rPr>
              <a:t>13-15 </a:t>
            </a:r>
            <a:r>
              <a:rPr lang="kk-KZ" sz="1100" dirty="0">
                <a:latin typeface="Times New Roman" panose="02020603050405020304" pitchFamily="18" charset="0"/>
                <a:cs typeface="Times New Roman" panose="02020603050405020304" pitchFamily="18" charset="0"/>
              </a:rPr>
              <a:t>градус жылы.</a:t>
            </a:r>
          </a:p>
          <a:p>
            <a:pPr lvl="0" indent="144000" algn="just"/>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15 </a:t>
            </a:r>
            <a:r>
              <a:rPr lang="ru-RU" sz="1200" b="1" dirty="0" err="1">
                <a:solidFill>
                  <a:srgbClr val="000000"/>
                </a:solidFill>
                <a:latin typeface="Times New Roman" pitchFamily="18" charset="0"/>
                <a:cs typeface="Times New Roman" pitchFamily="18" charset="0"/>
                <a:sym typeface="+mn-ea"/>
              </a:rPr>
              <a:t>мамыр</a:t>
            </a:r>
            <a:r>
              <a:rPr lang="kk-KZ" sz="1200" b="1" dirty="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14 </a:t>
            </a:r>
            <a:r>
              <a:rPr lang="kk-KZ" sz="1200" b="1" dirty="0">
                <a:solidFill>
                  <a:srgbClr val="000000"/>
                </a:solidFill>
                <a:latin typeface="Times New Roman" panose="02020603050405020304" pitchFamily="18" charset="0"/>
                <a:cs typeface="Times New Roman" panose="02020603050405020304" pitchFamily="18" charset="0"/>
                <a:sym typeface="+mn-ea"/>
              </a:rPr>
              <a:t>мамыр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15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солтүстіктен, солтүстік-шығыстан </a:t>
            </a:r>
            <a:r>
              <a:rPr lang="kk-KZ" sz="1100" dirty="0">
                <a:latin typeface="Times New Roman" panose="02020603050405020304" pitchFamily="18" charset="0"/>
                <a:cs typeface="Times New Roman" panose="02020603050405020304" pitchFamily="18" charset="0"/>
              </a:rPr>
              <a:t>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2-4 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606332"/>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14 </a:t>
            </a:r>
            <a:r>
              <a:rPr lang="ru-RU" sz="1100" b="1" dirty="0" err="1">
                <a:solidFill>
                  <a:schemeClr val="tx1"/>
                </a:solidFill>
                <a:latin typeface="Times New Roman" panose="02020603050405020304" pitchFamily="18" charset="0"/>
                <a:cs typeface="Times New Roman" panose="02020603050405020304" pitchFamily="18" charset="0"/>
              </a:rPr>
              <a:t>мамыр</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15 </a:t>
            </a:r>
            <a:r>
              <a:rPr lang="kk-KZ" sz="1100" b="1" dirty="0">
                <a:solidFill>
                  <a:schemeClr val="tx1"/>
                </a:solidFill>
                <a:latin typeface="Times New Roman" panose="02020603050405020304" pitchFamily="18" charset="0"/>
                <a:cs typeface="Times New Roman" panose="02020603050405020304" pitchFamily="18" charset="0"/>
              </a:rPr>
              <a:t>мамыр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Козлова О.</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25478</TotalTime>
  <Words>571</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4948</cp:revision>
  <cp:lastPrinted>2021-07-01T03:56:27Z</cp:lastPrinted>
  <dcterms:created xsi:type="dcterms:W3CDTF">2018-03-27T06:03:00Z</dcterms:created>
  <dcterms:modified xsi:type="dcterms:W3CDTF">2024-05-13T06:54:52Z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