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24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839090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70263"/>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14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13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kern="1400" dirty="0">
                <a:solidFill>
                  <a:srgbClr val="000000"/>
                </a:solidFill>
                <a:effectLst/>
                <a:latin typeface="Times New Roman" panose="02020603050405020304" pitchFamily="18" charset="0"/>
                <a:ea typeface="Times New Roman" panose="02020603050405020304" pitchFamily="18" charset="0"/>
              </a:rPr>
              <a:t>түнде және таңертең жаңбыр жауады, найзағай күтіледі</a:t>
            </a:r>
            <a:r>
              <a:rPr lang="kk-KZ" sz="1200" dirty="0">
                <a:effectLst/>
                <a:latin typeface="Times New Roman" panose="02020603050405020304" pitchFamily="18" charset="0"/>
                <a:ea typeface="Calibri" panose="020F0502020204030204" pitchFamily="34" charset="0"/>
              </a:rPr>
              <a:t>. Жел 9-14, түнде екпіні 15-20 м/с. Ауа температурасы түнде 6-8, күндіз 11-13 жылы.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15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14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413367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16465</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3105</cp:revision>
  <cp:lastPrinted>2021-07-01T07:38:07Z</cp:lastPrinted>
  <dcterms:created xsi:type="dcterms:W3CDTF">2018-03-27T06:03:00Z</dcterms:created>
  <dcterms:modified xsi:type="dcterms:W3CDTF">2024-05-13T06:49:51Z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