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333506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20378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6-11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1-6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1679236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мая,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35738</TotalTime>
  <Words>596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4407</cp:revision>
  <cp:lastPrinted>2021-02-03T11:37:00Z</cp:lastPrinted>
  <dcterms:created xsi:type="dcterms:W3CDTF">2018-03-27T06:03:00Z</dcterms:created>
  <dcterms:modified xsi:type="dcterms:W3CDTF">2024-05-13T09:17:55Z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