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056"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74878983"/>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№134</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13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14722" y="115888"/>
            <a:ext cx="4838877"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14 </a:t>
            </a:r>
            <a:r>
              <a:rPr lang="kk-KZ" altLang="ru-RU" sz="1200" b="1" dirty="0">
                <a:latin typeface="Times New Roman" panose="02020603050405020304" pitchFamily="18" charset="0"/>
                <a:cs typeface="Times New Roman" panose="02020603050405020304" pitchFamily="18" charset="0"/>
              </a:rPr>
              <a:t>мамырға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13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14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кей уақытта жаңбыр, найзағай. </a:t>
            </a:r>
            <a:r>
              <a:rPr lang="kk-KZ" altLang="ru-RU" sz="1200">
                <a:latin typeface="Times New Roman" panose="02020603050405020304" pitchFamily="18" charset="0"/>
                <a:cs typeface="Times New Roman" panose="02020603050405020304" pitchFamily="18" charset="0"/>
              </a:rPr>
              <a:t>Оңтүстіктен, оңтүстік-шығыстан </a:t>
            </a:r>
            <a:r>
              <a:rPr lang="kk-KZ" altLang="ru-RU" sz="1200" dirty="0">
                <a:latin typeface="Times New Roman" panose="02020603050405020304" pitchFamily="18" charset="0"/>
                <a:cs typeface="Times New Roman" panose="02020603050405020304" pitchFamily="18" charset="0"/>
              </a:rPr>
              <a:t>жел соғады, күші 9-14, күндіз екпіні 15-20 м/с. Ауа температурасы түнде 16-18 градус, күндіз 24-26 градус жылы.</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15 мамырға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b="1" dirty="0">
              <a:latin typeface="Times New Roman" pitchFamily="18" charset="0"/>
              <a:cs typeface="Times New Roman" pitchFamily="18" charset="0"/>
            </a:endParaRPr>
          </a:p>
          <a:p>
            <a:pPr lvl="0" indent="182563" algn="just"/>
            <a:r>
              <a:rPr lang="ru-RU" sz="1200" b="1" dirty="0">
                <a:latin typeface="Times New Roman" pitchFamily="18" charset="0"/>
                <a:cs typeface="Times New Roman" pitchFamily="18" charset="0"/>
              </a:rPr>
              <a:t>2024 ж</a:t>
            </a:r>
            <a:r>
              <a:rPr lang="kk-KZ" sz="1200" b="1" dirty="0">
                <a:latin typeface="Times New Roman" panose="02020603050405020304" pitchFamily="18" charset="0"/>
                <a:cs typeface="Times New Roman" panose="02020603050405020304" pitchFamily="18" charset="0"/>
              </a:rPr>
              <a:t>. 14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15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a:latin typeface="Times New Roman" panose="02020603050405020304" pitchFamily="18" charset="0"/>
                <a:cs typeface="Times New Roman" panose="02020603050405020304" pitchFamily="18" charset="0"/>
              </a:rPr>
              <a:t> Көшпелі бұлтты</a:t>
            </a:r>
            <a:r>
              <a:rPr lang="kk-KZ" sz="1200" dirty="0">
                <a:latin typeface="Times New Roman" pitchFamily="18" charset="0"/>
                <a:cs typeface="Times New Roman" pitchFamily="18" charset="0"/>
                <a:sym typeface="+mn-ea"/>
              </a:rPr>
              <a:t>, жауын-шашынсыз</a:t>
            </a:r>
            <a:r>
              <a:rPr lang="kk-KZ" altLang="ru-RU" sz="1200" dirty="0">
                <a:latin typeface="Times New Roman" panose="02020603050405020304" pitchFamily="18" charset="0"/>
                <a:cs typeface="Times New Roman" panose="02020603050405020304" pitchFamily="18" charset="0"/>
              </a:rPr>
              <a:t>.</a:t>
            </a:r>
            <a:r>
              <a:rPr lang="kk-KZ" sz="1200" dirty="0">
                <a:latin typeface="Times New Roman" pitchFamily="18" charset="0"/>
                <a:cs typeface="Times New Roman" pitchFamily="18" charset="0"/>
                <a:sym typeface="+mn-ea"/>
              </a:rPr>
              <a:t> Солтүстік-шығыстан жел соғады,  күші 9-14 м/с. Ауа температурасы түнде 12-14 градус жылы.</a:t>
            </a:r>
          </a:p>
          <a:p>
            <a:pPr indent="182563" algn="just"/>
            <a:endParaRPr lang="ru-RU" sz="1200" dirty="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13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497064"/>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23889900"/>
              </p:ext>
            </p:extLst>
          </p:nvPr>
        </p:nvGraphicFramePr>
        <p:xfrm>
          <a:off x="5027448" y="4057248"/>
          <a:ext cx="4667576" cy="8839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98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696">
                <a:tc>
                  <a:txBody>
                    <a:bodyPr/>
                    <a:lstStyle/>
                    <a:p>
                      <a:r>
                        <a:rPr lang="kk-KZ" sz="1000" dirty="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152008">
                <a:tc>
                  <a:txBody>
                    <a:bodyPr/>
                    <a:lstStyle/>
                    <a:p>
                      <a:r>
                        <a:rPr lang="kk-KZ" sz="1000" b="0" kern="1200" dirty="0">
                          <a:solidFill>
                            <a:schemeClr val="tx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Буланбаева </a:t>
            </a:r>
            <a:r>
              <a:rPr lang="kk-KZ" altLang="ru-RU" sz="1200" b="1" i="1">
                <a:solidFill>
                  <a:srgbClr val="000000"/>
                </a:solidFill>
                <a:latin typeface="Times New Roman" panose="02020603050405020304" pitchFamily="18" charset="0"/>
                <a:cs typeface="Times New Roman" panose="02020603050405020304" pitchFamily="18" charset="0"/>
              </a:rPr>
              <a:t>Д.М./Барышева </a:t>
            </a:r>
            <a:r>
              <a:rPr lang="kk-KZ" altLang="ru-RU" sz="1200" b="1" i="1" dirty="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18891</TotalTime>
  <Words>577</Words>
  <Application>Microsoft Office PowerPoint</Application>
  <PresentationFormat>Лист A4 (210x297 мм)</PresentationFormat>
  <Paragraphs>82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 Kazgidromet</cp:lastModifiedBy>
  <cp:revision>3598</cp:revision>
  <cp:lastPrinted>2021-07-01T07:38:07Z</cp:lastPrinted>
  <dcterms:created xsi:type="dcterms:W3CDTF">2018-03-27T06:03:00Z</dcterms:created>
  <dcterms:modified xsi:type="dcterms:W3CDTF">2024-05-13T09:01:36Z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