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596987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юго-западный 9-14, днем порывы 15-20 м/с. Температура воздуха ночью 11-13, днем 24-26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дождь, гроза. Ветер северо-западный 9-14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51459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31431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5195</cp:revision>
  <cp:lastPrinted>2021-11-30T05:55:24Z</cp:lastPrinted>
  <dcterms:created xsi:type="dcterms:W3CDTF">2018-03-27T06:03:00Z</dcterms:created>
  <dcterms:modified xsi:type="dcterms:W3CDTF">2024-05-13T07:01:17Z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