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46992D57-6A4D-4C4D-A9B9-3C79A02F98DF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76257343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438B2A-0602-48AB-804E-BB83A16D6EA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D0FB22-4E84-46D4-805C-9E058820FA0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C01F32-C69F-4EBD-B2B3-313D0B98458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F5EC0B-1A6D-4D70-B472-D0E41FE71C7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E97A20-B333-4E7B-9C62-D4CE57E8BB6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A129F1-8523-448C-B347-202E037176C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B6B380-E92A-4B97-9F40-9CB62FFA9D7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E43277-0EF0-4E7F-B6DA-7DC99CEF65B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3858A2-A5B6-4A22-8FB1-BFC4496DD18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67C4E1-A49F-40A5-BC34-FD8D10CB3FE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D5438F-41EE-4524-8392-3DB161DCCB8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634279DE-C230-45C0-85AC-BE87596CCCA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134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13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мая 2024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30763" cy="164660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14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мая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13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мая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chemeClr val="tx1"/>
                </a:solidFill>
                <a:sym typeface="+mn-ea"/>
              </a:rPr>
              <a:t>14 </a:t>
            </a:r>
            <a:r>
              <a:rPr lang="ru-RU" sz="1100" b="1" dirty="0">
                <a:solidFill>
                  <a:schemeClr val="tx1"/>
                </a:solidFill>
                <a:sym typeface="+mn-ea"/>
              </a:rPr>
              <a:t>мая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</a:t>
            </a:r>
            <a:r>
              <a:rPr lang="ru-RU" sz="1100" dirty="0" smtClean="0">
                <a:solidFill>
                  <a:schemeClr val="tx1"/>
                </a:solidFill>
              </a:rPr>
              <a:t>еременная </a:t>
            </a:r>
            <a:r>
              <a:rPr lang="ru-RU" sz="1100" dirty="0">
                <a:solidFill>
                  <a:schemeClr val="tx1"/>
                </a:solidFill>
              </a:rPr>
              <a:t>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без осадков.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юго-восточный 3-8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kk-KZ" sz="1100" dirty="0" smtClean="0">
                <a:solidFill>
                  <a:schemeClr val="tx1"/>
                </a:solidFill>
              </a:rPr>
              <a:t>13-15</a:t>
            </a:r>
            <a:r>
              <a:rPr lang="ru-RU" sz="1100" dirty="0" smtClean="0">
                <a:solidFill>
                  <a:schemeClr val="tx1"/>
                </a:solidFill>
              </a:rPr>
              <a:t>, </a:t>
            </a:r>
            <a:r>
              <a:rPr lang="ru-RU" sz="1100" dirty="0">
                <a:solidFill>
                  <a:schemeClr val="tx1"/>
                </a:solidFill>
              </a:rPr>
              <a:t>днем </a:t>
            </a:r>
            <a:r>
              <a:rPr lang="ru-RU" sz="1100" dirty="0" smtClean="0">
                <a:solidFill>
                  <a:schemeClr val="tx1"/>
                </a:solidFill>
              </a:rPr>
              <a:t>27-29 </a:t>
            </a:r>
            <a:r>
              <a:rPr lang="ru-RU" sz="1100" dirty="0">
                <a:solidFill>
                  <a:schemeClr val="tx1"/>
                </a:solidFill>
              </a:rPr>
              <a:t>тепла</a:t>
            </a:r>
            <a:r>
              <a:rPr lang="ru-RU" sz="1100" dirty="0" smtClean="0">
                <a:solidFill>
                  <a:schemeClr val="tx1"/>
                </a:solidFill>
              </a:rPr>
              <a:t>.</a:t>
            </a:r>
            <a:endParaRPr lang="ru-RU" sz="1100" dirty="0">
              <a:solidFill>
                <a:schemeClr val="tx1"/>
              </a:solidFill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на 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15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мая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sym typeface="+mn-ea"/>
              </a:rPr>
              <a:t>14 </a:t>
            </a:r>
            <a:r>
              <a:rPr lang="ru-RU" sz="1100" b="1" dirty="0">
                <a:solidFill>
                  <a:schemeClr val="tx1"/>
                </a:solidFill>
                <a:sym typeface="+mn-ea"/>
              </a:rPr>
              <a:t>мая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15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мая</a:t>
            </a: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без осадков.</a:t>
            </a:r>
            <a:r>
              <a:rPr lang="ru-RU" sz="1100" dirty="0">
                <a:solidFill>
                  <a:schemeClr val="tx1"/>
                </a:solidFill>
              </a:rPr>
              <a:t> Ветер </a:t>
            </a:r>
            <a:r>
              <a:rPr lang="ru-RU" sz="1100" dirty="0" smtClean="0">
                <a:solidFill>
                  <a:schemeClr val="tx1"/>
                </a:solidFill>
              </a:rPr>
              <a:t>юго-западный 3-8</a:t>
            </a:r>
            <a:r>
              <a:rPr lang="ru-RU" sz="1100" dirty="0">
                <a:solidFill>
                  <a:schemeClr val="tx1"/>
                </a:solidFill>
              </a:rPr>
              <a:t> м/с.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15-17 </a:t>
            </a:r>
            <a:r>
              <a:rPr lang="ru-RU" sz="1100" dirty="0">
                <a:solidFill>
                  <a:schemeClr val="tx1"/>
                </a:solidFill>
              </a:rPr>
              <a:t>тепла</a:t>
            </a:r>
            <a:r>
              <a:rPr lang="kk-KZ" sz="1100" dirty="0">
                <a:solidFill>
                  <a:schemeClr val="tx1"/>
                </a:solidFill>
              </a:rPr>
              <a:t>.</a:t>
            </a:r>
            <a:endParaRPr lang="ru-RU" sz="1100" dirty="0">
              <a:solidFill>
                <a:schemeClr val="tx1"/>
              </a:solidFill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60938" y="2149475"/>
            <a:ext cx="4819650" cy="10160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</a:t>
            </a:r>
            <a:r>
              <a:rPr lang="ru-RU" altLang="en-US" b="1" dirty="0" smtClean="0">
                <a:solidFill>
                  <a:schemeClr val="tx1"/>
                </a:solidFill>
                <a:sym typeface="+mn-ea"/>
              </a:rPr>
              <a:t>14 </a:t>
            </a:r>
            <a:r>
              <a:rPr lang="ru-RU" altLang="en-US" b="1" dirty="0">
                <a:solidFill>
                  <a:schemeClr val="tx1"/>
                </a:solidFill>
                <a:sym typeface="+mn-ea"/>
              </a:rPr>
              <a:t>мая</a:t>
            </a:r>
            <a:r>
              <a:rPr lang="ru-RU" b="1" dirty="0">
                <a:solidFill>
                  <a:schemeClr val="tx1"/>
                </a:solidFill>
              </a:rPr>
              <a:t>,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ночью</a:t>
            </a:r>
            <a:r>
              <a:rPr lang="ru-RU" b="1" dirty="0">
                <a:solidFill>
                  <a:schemeClr val="tx1"/>
                </a:solidFill>
              </a:rPr>
              <a:t> </a:t>
            </a:r>
            <a:r>
              <a:rPr lang="ru-RU" b="1" dirty="0" smtClean="0">
                <a:solidFill>
                  <a:schemeClr val="tx1"/>
                </a:solidFill>
              </a:rPr>
              <a:t>15 </a:t>
            </a:r>
            <a:r>
              <a:rPr lang="ru-RU" b="1" dirty="0">
                <a:solidFill>
                  <a:schemeClr val="tx1"/>
                </a:solidFill>
              </a:rPr>
              <a:t>мая</a:t>
            </a:r>
            <a:r>
              <a:rPr lang="ru-RU" b="1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 smtClean="0">
                <a:solidFill>
                  <a:schemeClr val="tx1"/>
                </a:solidFill>
                <a:sym typeface="+mn-ea"/>
              </a:rPr>
              <a:t>накоплению </a:t>
            </a:r>
            <a:r>
              <a:rPr lang="ru-RU" altLang="en-US" dirty="0" smtClean="0">
                <a:solidFill>
                  <a:schemeClr val="tx1"/>
                </a:solidFill>
                <a:sym typeface="+mn-ea"/>
              </a:rPr>
              <a:t>загрязняющих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pPr algn="just"/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  <a:sym typeface="+mn-ea"/>
              </a:rPr>
              <a:t>пониженный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9350" y="6315075"/>
          <a:ext cx="4813375" cy="426720"/>
        </p:xfrm>
        <a:graphic>
          <a:graphicData uri="http://schemas.openxmlformats.org/drawingml/2006/table">
            <a:tbl>
              <a:tblPr/>
              <a:tblGrid>
                <a:gridCol w="481337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9350" y="3646488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13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мая 2024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7854762"/>
              </p:ext>
            </p:extLst>
          </p:nvPr>
        </p:nvGraphicFramePr>
        <p:xfrm>
          <a:off x="4962525" y="4135438"/>
          <a:ext cx="4816475" cy="2105026"/>
        </p:xfrm>
        <a:graphic>
          <a:graphicData uri="http://schemas.openxmlformats.org/drawingml/2006/table">
            <a:tbl>
              <a:tblPr/>
              <a:tblGrid>
                <a:gridCol w="185578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522412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5365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</a:t>
                      </a:r>
                      <a:endParaRPr kumimoji="0" lang="kk-KZ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50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1000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2892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132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349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35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9350" y="3175000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 dirty="0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900" b="1" i="1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ru-RU" altLang="ru-RU" sz="900" b="1" i="1" dirty="0" err="1" smtClean="0">
                <a:solidFill>
                  <a:srgbClr val="000000"/>
                </a:solidFill>
                <a:cs typeface="Times New Roman" pitchFamily="18" charset="0"/>
              </a:rPr>
              <a:t>Кисебаев</a:t>
            </a:r>
            <a:r>
              <a:rPr lang="ru-RU" altLang="ru-RU" sz="900" b="1" i="1" dirty="0" smtClean="0">
                <a:solidFill>
                  <a:srgbClr val="000000"/>
                </a:solidFill>
                <a:cs typeface="Times New Roman" pitchFamily="18" charset="0"/>
              </a:rPr>
              <a:t> Д.К. </a:t>
            </a:r>
            <a:r>
              <a:rPr lang="ru-RU" altLang="ru-RU" sz="1000" b="1" i="1" dirty="0" smtClean="0">
                <a:solidFill>
                  <a:schemeClr val="tx1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Досболова У.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19523</TotalTime>
  <Words>759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Пользователь Windows</cp:lastModifiedBy>
  <cp:revision>4588</cp:revision>
  <cp:lastPrinted>2021-07-01T09:11:30Z</cp:lastPrinted>
  <dcterms:created xsi:type="dcterms:W3CDTF">2018-03-27T06:03:00Z</dcterms:created>
  <dcterms:modified xsi:type="dcterms:W3CDTF">2024-05-13T05:24:27Z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