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6" d="100"/>
          <a:sy n="76" d="100"/>
        </p:scale>
        <p:origin x="105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78865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гроза, днем град. Ветер южный 9-14, днем порывы 15-20 м/с. Температура воздуха ночью 13-15, днем 25-27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сильный дождь. Ветер северо-восточный 9-14, порывы 15-20 м/с. Температура воздуха ночью 12-14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2624522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19021</TotalTime>
  <Words>633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3590</cp:revision>
  <cp:lastPrinted>2021-07-01T03:56:27Z</cp:lastPrinted>
  <dcterms:created xsi:type="dcterms:W3CDTF">2018-03-27T06:03:00Z</dcterms:created>
  <dcterms:modified xsi:type="dcterms:W3CDTF">2024-05-13T08:53:06Z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