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340722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85725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85725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marL="85725" indent="0"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Облачнос, днем небольшой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южный с переходом на 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северо-запдный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14080</TotalTime>
  <Words>591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3035</cp:revision>
  <cp:lastPrinted>2021-07-01T03:56:27Z</cp:lastPrinted>
  <dcterms:created xsi:type="dcterms:W3CDTF">2018-03-27T06:03:00Z</dcterms:created>
  <dcterms:modified xsi:type="dcterms:W3CDTF">2024-05-13T07:07:42Z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