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4293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14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гроза, днем град. Ветер южный 9-14, днем порывы 15-20 м/с. Температура воздуха ночью 13-15, днем 24-26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14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сильный дождь. Ветер северо-восточный 9-14, порывы 15-20 м/с. Температура воздуха ночью 8-10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939515"/>
              </p:ext>
            </p:extLst>
          </p:nvPr>
        </p:nvGraphicFramePr>
        <p:xfrm>
          <a:off x="5019674" y="4221088"/>
          <a:ext cx="4691064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19986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3676</cp:revision>
  <cp:lastPrinted>2021-07-01T03:56:27Z</cp:lastPrinted>
  <dcterms:created xsi:type="dcterms:W3CDTF">2018-03-27T06:03:00Z</dcterms:created>
  <dcterms:modified xsi:type="dcterms:W3CDTF">2024-05-13T08:54:00Z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