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894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932189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юго-восточный с переходом на юго-западный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3-8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25-27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4990297" y="211845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59899" y="302884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5087111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23147</TotalTime>
  <Words>664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3776</cp:revision>
  <cp:lastPrinted>2021-10-18T15:52:53Z</cp:lastPrinted>
  <dcterms:created xsi:type="dcterms:W3CDTF">2018-03-27T06:03:00Z</dcterms:created>
  <dcterms:modified xsi:type="dcterms:W3CDTF">2024-05-13T08:18:26Z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