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576196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14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дождь, гроза. Ветер 9-14, ночью порывы 15-20 м/с. Температура воздуха ночью 6-8, днем 11-13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 по 08 ч. 15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5-7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99529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19352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3170</cp:revision>
  <cp:lastPrinted>2021-07-01T03:56:27Z</cp:lastPrinted>
  <dcterms:created xsi:type="dcterms:W3CDTF">2018-03-27T06:03:00Z</dcterms:created>
  <dcterms:modified xsi:type="dcterms:W3CDTF">2024-05-13T06:49:54Z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