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24547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№134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 2024 г</a:t>
            </a:r>
          </a:p>
          <a:p>
            <a:pPr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по 20 ч. 14 мая 2024 г.</a:t>
            </a:r>
            <a:r>
              <a:rPr lang="kk-KZ" sz="1200" dirty="0"/>
              <a:t>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гроза, днем град. Ветер южный 9-14, днем порывы 15-20 м/с. Температура воздуха ночью 13-15, днем 24-26 тепла.</a:t>
            </a: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14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15 мая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сильный дождь. Ветер северо-восточный 9-14, порывы 15-20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1152099"/>
              </p:ext>
            </p:extLst>
          </p:nvPr>
        </p:nvGraphicFramePr>
        <p:xfrm>
          <a:off x="4953000" y="4149080"/>
          <a:ext cx="4643470" cy="21082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Д.М./Огай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18351</TotalTime>
  <Words>642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 Kazgidromet</cp:lastModifiedBy>
  <cp:revision>3593</cp:revision>
  <cp:lastPrinted>2021-07-01T03:56:27Z</cp:lastPrinted>
  <dcterms:created xsi:type="dcterms:W3CDTF">2018-03-27T06:03:00Z</dcterms:created>
  <dcterms:modified xsi:type="dcterms:W3CDTF">2024-05-13T08:53:50Z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