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776739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90574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9760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13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 түнде 7-9, күндіз 23-25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14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10-12</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13 мамырда, түнде 14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29363</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5011</cp:revision>
  <cp:lastPrinted>2023-01-16T10:13:34Z</cp:lastPrinted>
  <dcterms:created xsi:type="dcterms:W3CDTF">2018-03-27T06:03:00Z</dcterms:created>
  <dcterms:modified xsi:type="dcterms:W3CDTF">2024-05-12T05:49:45Z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