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2" d="100"/>
          <a:sy n="72" d="100"/>
        </p:scale>
        <p:origin x="-42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856546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13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77800" algn="just"/>
            <a:r>
              <a:rPr lang="ru-RU" altLang="ru-RU" sz="1200" dirty="0" err="1">
                <a:solidFill>
                  <a:prstClr val="black"/>
                </a:solidFill>
                <a:latin typeface="Times New Roman" panose="02020603050405020304" pitchFamily="18" charset="0"/>
                <a:cs typeface="Times New Roman" panose="02020603050405020304" pitchFamily="18" charset="0"/>
              </a:rPr>
              <a:t>Көшпелі</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бұлтты</a:t>
            </a:r>
            <a:r>
              <a:rPr lang="ru-RU" alt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к</a:t>
            </a:r>
            <a:r>
              <a:rPr lang="kk-KZ" sz="1200" dirty="0" smtClean="0">
                <a:solidFill>
                  <a:prstClr val="black"/>
                </a:solidFill>
                <a:latin typeface="Times New Roman" panose="02020603050405020304" pitchFamily="18" charset="0"/>
                <a:cs typeface="Times New Roman" panose="02020603050405020304" pitchFamily="18" charset="0"/>
              </a:rPr>
              <a:t>үші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6-8 градус,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22-24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endParaRPr lang="en-US" sz="1200" dirty="0">
              <a:solidFill>
                <a:prstClr val="black"/>
              </a:solidFill>
              <a:latin typeface="Times New Roman" panose="02020603050405020304" pitchFamily="18" charset="0"/>
              <a:cs typeface="Times New Roman" panose="02020603050405020304" pitchFamily="18" charset="0"/>
            </a:endParaRPr>
          </a:p>
          <a:p>
            <a:pPr lvl="0" indent="177800" algn="just"/>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14 мамырға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13 мамыр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14  мамыр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ауысады</a:t>
            </a:r>
            <a:r>
              <a:rPr lang="ru-RU" alt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12-14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8895314"/>
              </p:ext>
            </p:extLst>
          </p:nvPr>
        </p:nvGraphicFramePr>
        <p:xfrm>
          <a:off x="4931344" y="4337288"/>
          <a:ext cx="4781606" cy="117994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878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60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19045</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3634</cp:revision>
  <cp:lastPrinted>2021-07-01T07:38:07Z</cp:lastPrinted>
  <dcterms:created xsi:type="dcterms:W3CDTF">2018-03-27T06:03:00Z</dcterms:created>
  <dcterms:modified xsi:type="dcterms:W3CDTF">2024-05-12T08:53:52Z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