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3" d="100"/>
          <a:sy n="73" d="100"/>
        </p:scale>
        <p:origin x="-396"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769957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бұлтты</a:t>
            </a:r>
            <a:r>
              <a:rPr lang="ru-RU"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a:t>
            </a:r>
            <a:r>
              <a:rPr lang="kk-KZ" sz="1200" dirty="0">
                <a:latin typeface="Times New Roman" panose="02020603050405020304" pitchFamily="18" charset="0"/>
                <a:cs typeface="Times New Roman" panose="02020603050405020304" pitchFamily="18" charset="0"/>
              </a:rPr>
              <a:t>ү</a:t>
            </a:r>
            <a:r>
              <a:rPr lang="ru-RU" sz="1200" dirty="0" err="1" smtClean="0">
                <a:latin typeface="Times New Roman" panose="02020603050405020304" pitchFamily="18" charset="0"/>
                <a:cs typeface="Times New Roman" panose="02020603050405020304" pitchFamily="18" charset="0"/>
              </a:rPr>
              <a:t>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5-10,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en-US" sz="1200" dirty="0" smtClean="0">
              <a:latin typeface="Times New Roman" panose="02020603050405020304" pitchFamily="18" charset="0"/>
              <a:cs typeface="Times New Roman" panose="02020603050405020304" pitchFamily="18" charset="0"/>
            </a:endParaRPr>
          </a:p>
          <a:p>
            <a:pPr indent="177800"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14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23-28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913948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a:solidFill>
                  <a:srgbClr val="000000"/>
                </a:solidFill>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19621</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3708</cp:revision>
  <cp:lastPrinted>2021-07-01T07:38:07Z</cp:lastPrinted>
  <dcterms:created xsi:type="dcterms:W3CDTF">2018-03-27T06:03:00Z</dcterms:created>
  <dcterms:modified xsi:type="dcterms:W3CDTF">2024-05-12T08:50:53Z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