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2"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868374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70263"/>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13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12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a:t>
            </a:r>
            <a:r>
              <a:rPr lang="kk-KZ" sz="1200" kern="1400" dirty="0">
                <a:solidFill>
                  <a:srgbClr val="000000"/>
                </a:solidFill>
                <a:effectLst/>
                <a:latin typeface="Times New Roman" panose="02020603050405020304" pitchFamily="18" charset="0"/>
                <a:ea typeface="Times New Roman" panose="02020603050405020304" pitchFamily="18" charset="0"/>
              </a:rPr>
              <a:t>күндіз жаңбыр жауады, найзағай күтіледі</a:t>
            </a:r>
            <a:r>
              <a:rPr lang="kk-KZ" sz="1200" dirty="0">
                <a:effectLst/>
                <a:latin typeface="Times New Roman" panose="02020603050405020304" pitchFamily="18" charset="0"/>
                <a:ea typeface="Calibri" panose="020F0502020204030204" pitchFamily="34" charset="0"/>
              </a:rPr>
              <a:t>. Жел 15-20</a:t>
            </a:r>
            <a:r>
              <a:rPr lang="kk-KZ" sz="1200" dirty="0">
                <a:latin typeface="Times New Roman" panose="02020603050405020304" pitchFamily="18" charset="0"/>
                <a:ea typeface="Calibri" panose="020F0502020204030204" pitchFamily="34" charset="0"/>
              </a:rPr>
              <a:t>, күндіз екпіні 25 </a:t>
            </a:r>
            <a:r>
              <a:rPr lang="kk-KZ" sz="1200" dirty="0">
                <a:effectLst/>
                <a:latin typeface="Times New Roman" panose="02020603050405020304" pitchFamily="18" charset="0"/>
                <a:ea typeface="Calibri" panose="020F0502020204030204" pitchFamily="34" charset="0"/>
              </a:rPr>
              <a:t>м/с. Ауа температурасы түнде </a:t>
            </a:r>
            <a:r>
              <a:rPr lang="kk-KZ" sz="1200" dirty="0">
                <a:latin typeface="Times New Roman" panose="02020603050405020304" pitchFamily="18" charset="0"/>
                <a:ea typeface="Calibri" panose="020F0502020204030204" pitchFamily="34" charset="0"/>
              </a:rPr>
              <a:t>13-15</a:t>
            </a:r>
            <a:r>
              <a:rPr lang="kk-KZ" sz="1200" dirty="0">
                <a:effectLst/>
                <a:latin typeface="Times New Roman" panose="02020603050405020304" pitchFamily="18" charset="0"/>
                <a:ea typeface="Calibri" panose="020F0502020204030204" pitchFamily="34" charset="0"/>
              </a:rPr>
              <a:t>, күндіз 23-25 жылы</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14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13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kk-KZ" sz="1200" kern="1400" dirty="0">
                <a:solidFill>
                  <a:srgbClr val="000000"/>
                </a:solidFill>
                <a:effectLst/>
                <a:latin typeface="Times New Roman" panose="02020603050405020304" pitchFamily="18" charset="0"/>
                <a:ea typeface="Times New Roman" panose="02020603050405020304" pitchFamily="18" charset="0"/>
              </a:rPr>
              <a:t>жаңбыр жауады</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000147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16461</TotalTime>
  <Words>576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3104</cp:revision>
  <cp:lastPrinted>2021-07-01T07:38:07Z</cp:lastPrinted>
  <dcterms:created xsi:type="dcterms:W3CDTF">2018-03-27T06:03:00Z</dcterms:created>
  <dcterms:modified xsi:type="dcterms:W3CDTF">2024-05-12T07:58:05Z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