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70955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 түнде  </a:t>
            </a:r>
            <a:r>
              <a:rPr lang="kk-KZ" sz="1200" dirty="0"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солтүстікке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11-13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Кошпелі бұлтты, жауын шашынсыз </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9309294"/>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12 мамырда, 13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Тілеубергенова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17619</TotalTime>
  <Words>527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4321</cp:revision>
  <cp:lastPrinted>2021-07-01T07:38:07Z</cp:lastPrinted>
  <dcterms:created xsi:type="dcterms:W3CDTF">2018-03-27T06:03:00Z</dcterms:created>
  <dcterms:modified xsi:type="dcterms:W3CDTF">2024-05-12T10:07:29Z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